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3" r:id="rId3"/>
    <p:sldId id="280" r:id="rId4"/>
    <p:sldId id="257" r:id="rId5"/>
    <p:sldId id="278" r:id="rId6"/>
    <p:sldId id="271" r:id="rId7"/>
    <p:sldId id="292" r:id="rId8"/>
    <p:sldId id="290" r:id="rId9"/>
    <p:sldId id="291" r:id="rId10"/>
    <p:sldId id="261" r:id="rId11"/>
    <p:sldId id="272" r:id="rId12"/>
    <p:sldId id="281" r:id="rId13"/>
    <p:sldId id="282" r:id="rId14"/>
    <p:sldId id="283" r:id="rId15"/>
    <p:sldId id="289" r:id="rId16"/>
    <p:sldId id="288" r:id="rId17"/>
    <p:sldId id="287" r:id="rId18"/>
    <p:sldId id="286" r:id="rId19"/>
    <p:sldId id="285" r:id="rId20"/>
    <p:sldId id="284" r:id="rId21"/>
    <p:sldId id="273" r:id="rId22"/>
    <p:sldId id="274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itchFamily="2" charset="77"/>
      <p:regular r:id="rId29"/>
      <p:bold r:id="rId30"/>
      <p:italic r:id="rId31"/>
      <p:boldItalic r:id="rId32"/>
    </p:embeddedFont>
    <p:embeddedFont>
      <p:font typeface="Montserrat Light" panose="020F0302020204030204" pitchFamily="34" charset="0"/>
      <p:regular r:id="rId33"/>
      <p:italic r:id="rId34"/>
    </p:embeddedFont>
    <p:embeddedFont>
      <p:font typeface="Montserrat Medium" panose="020F0502020204030204" pitchFamily="34" charset="0"/>
      <p:regular r:id="rId35"/>
      <p:bold r:id="rId36"/>
      <p:italic r:id="rId37"/>
      <p:boldItalic r:id="rId38"/>
    </p:embeddedFont>
    <p:embeddedFont>
      <p:font typeface="Montserrat SemiBold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WvjjnVj7IlSNRY0Hykq5ntEuO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1" autoAdjust="0"/>
    <p:restoredTop sz="94559"/>
  </p:normalViewPr>
  <p:slideViewPr>
    <p:cSldViewPr snapToGrid="0">
      <p:cViewPr varScale="1">
        <p:scale>
          <a:sx n="111" d="100"/>
          <a:sy n="111" d="100"/>
        </p:scale>
        <p:origin x="1440" y="20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interSettings" Target="printerSettings/printerSettings1.bin"/><Relationship Id="rId48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7374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956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82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226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010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87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946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6636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67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 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8" descr="Une image contenant paysage, ciel, plein air, natur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554"/>
            <a:ext cx="9144000" cy="686855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/>
          <p:nvPr/>
        </p:nvSpPr>
        <p:spPr>
          <a:xfrm>
            <a:off x="0" y="1489586"/>
            <a:ext cx="6230721" cy="5368414"/>
          </a:xfrm>
          <a:custGeom>
            <a:avLst/>
            <a:gdLst/>
            <a:ahLst/>
            <a:cxnLst/>
            <a:rect l="l" t="t" r="r" b="b"/>
            <a:pathLst>
              <a:path w="8804910" h="7586345" extrusionOk="0">
                <a:moveTo>
                  <a:pt x="0" y="0"/>
                </a:moveTo>
                <a:lnTo>
                  <a:pt x="0" y="7586197"/>
                </a:lnTo>
                <a:lnTo>
                  <a:pt x="8804598" y="7586197"/>
                </a:lnTo>
                <a:lnTo>
                  <a:pt x="5367868" y="3810617"/>
                </a:lnTo>
                <a:lnTo>
                  <a:pt x="5172363" y="3598680"/>
                </a:lnTo>
                <a:lnTo>
                  <a:pt x="5124824" y="3547822"/>
                </a:lnTo>
                <a:lnTo>
                  <a:pt x="5094785" y="3516092"/>
                </a:lnTo>
                <a:lnTo>
                  <a:pt x="4972497" y="3387492"/>
                </a:lnTo>
                <a:lnTo>
                  <a:pt x="4199835" y="2555181"/>
                </a:lnTo>
                <a:lnTo>
                  <a:pt x="4025000" y="2370115"/>
                </a:lnTo>
                <a:lnTo>
                  <a:pt x="3881948" y="2221207"/>
                </a:lnTo>
                <a:lnTo>
                  <a:pt x="3772855" y="2109460"/>
                </a:lnTo>
                <a:lnTo>
                  <a:pt x="3662255" y="1997966"/>
                </a:lnTo>
                <a:lnTo>
                  <a:pt x="3550184" y="1887003"/>
                </a:lnTo>
                <a:lnTo>
                  <a:pt x="3474670" y="1813461"/>
                </a:lnTo>
                <a:lnTo>
                  <a:pt x="3398527" y="1740360"/>
                </a:lnTo>
                <a:lnTo>
                  <a:pt x="3321767" y="1667785"/>
                </a:lnTo>
                <a:lnTo>
                  <a:pt x="3244400" y="1595816"/>
                </a:lnTo>
                <a:lnTo>
                  <a:pt x="3166435" y="1524538"/>
                </a:lnTo>
                <a:lnTo>
                  <a:pt x="3087884" y="1454031"/>
                </a:lnTo>
                <a:lnTo>
                  <a:pt x="3008757" y="1384380"/>
                </a:lnTo>
                <a:lnTo>
                  <a:pt x="2929063" y="1315665"/>
                </a:lnTo>
                <a:lnTo>
                  <a:pt x="2848815" y="1247970"/>
                </a:lnTo>
                <a:lnTo>
                  <a:pt x="2768021" y="1181378"/>
                </a:lnTo>
                <a:lnTo>
                  <a:pt x="2727423" y="1148521"/>
                </a:lnTo>
                <a:lnTo>
                  <a:pt x="2686693" y="1115970"/>
                </a:lnTo>
                <a:lnTo>
                  <a:pt x="2645832" y="1083736"/>
                </a:lnTo>
                <a:lnTo>
                  <a:pt x="2604840" y="1051829"/>
                </a:lnTo>
                <a:lnTo>
                  <a:pt x="2563721" y="1020260"/>
                </a:lnTo>
                <a:lnTo>
                  <a:pt x="2522474" y="989038"/>
                </a:lnTo>
                <a:lnTo>
                  <a:pt x="2481101" y="958174"/>
                </a:lnTo>
                <a:lnTo>
                  <a:pt x="2439604" y="927679"/>
                </a:lnTo>
                <a:lnTo>
                  <a:pt x="2397983" y="897562"/>
                </a:lnTo>
                <a:lnTo>
                  <a:pt x="2356241" y="867834"/>
                </a:lnTo>
                <a:lnTo>
                  <a:pt x="2314378" y="838506"/>
                </a:lnTo>
                <a:lnTo>
                  <a:pt x="2272395" y="809587"/>
                </a:lnTo>
                <a:lnTo>
                  <a:pt x="2230295" y="781088"/>
                </a:lnTo>
                <a:lnTo>
                  <a:pt x="2188077" y="753019"/>
                </a:lnTo>
                <a:lnTo>
                  <a:pt x="2145744" y="725391"/>
                </a:lnTo>
                <a:lnTo>
                  <a:pt x="2103297" y="698213"/>
                </a:lnTo>
                <a:lnTo>
                  <a:pt x="2060737" y="671497"/>
                </a:lnTo>
                <a:lnTo>
                  <a:pt x="2018065" y="645252"/>
                </a:lnTo>
                <a:lnTo>
                  <a:pt x="1975284" y="619489"/>
                </a:lnTo>
                <a:lnTo>
                  <a:pt x="1932393" y="594218"/>
                </a:lnTo>
                <a:lnTo>
                  <a:pt x="1889394" y="569449"/>
                </a:lnTo>
                <a:lnTo>
                  <a:pt x="1846289" y="545193"/>
                </a:lnTo>
                <a:lnTo>
                  <a:pt x="1803079" y="521460"/>
                </a:lnTo>
                <a:lnTo>
                  <a:pt x="1759765" y="498261"/>
                </a:lnTo>
                <a:lnTo>
                  <a:pt x="1716349" y="475604"/>
                </a:lnTo>
                <a:lnTo>
                  <a:pt x="1672831" y="453502"/>
                </a:lnTo>
                <a:lnTo>
                  <a:pt x="1629213" y="431964"/>
                </a:lnTo>
                <a:lnTo>
                  <a:pt x="1585497" y="411001"/>
                </a:lnTo>
                <a:lnTo>
                  <a:pt x="1541684" y="390622"/>
                </a:lnTo>
                <a:lnTo>
                  <a:pt x="1497774" y="370839"/>
                </a:lnTo>
                <a:lnTo>
                  <a:pt x="1453770" y="351661"/>
                </a:lnTo>
                <a:lnTo>
                  <a:pt x="1409672" y="333099"/>
                </a:lnTo>
                <a:lnTo>
                  <a:pt x="1365483" y="315163"/>
                </a:lnTo>
                <a:lnTo>
                  <a:pt x="1321202" y="297864"/>
                </a:lnTo>
                <a:lnTo>
                  <a:pt x="1276832" y="281211"/>
                </a:lnTo>
                <a:lnTo>
                  <a:pt x="1193119" y="251049"/>
                </a:lnTo>
                <a:lnTo>
                  <a:pt x="1113510" y="223543"/>
                </a:lnTo>
                <a:lnTo>
                  <a:pt x="1037886" y="198557"/>
                </a:lnTo>
                <a:lnTo>
                  <a:pt x="966127" y="175950"/>
                </a:lnTo>
                <a:lnTo>
                  <a:pt x="898116" y="155587"/>
                </a:lnTo>
                <a:lnTo>
                  <a:pt x="833732" y="137328"/>
                </a:lnTo>
                <a:lnTo>
                  <a:pt x="772857" y="121035"/>
                </a:lnTo>
                <a:lnTo>
                  <a:pt x="715371" y="106571"/>
                </a:lnTo>
                <a:lnTo>
                  <a:pt x="661156" y="93798"/>
                </a:lnTo>
                <a:lnTo>
                  <a:pt x="610093" y="82577"/>
                </a:lnTo>
                <a:lnTo>
                  <a:pt x="562062" y="72770"/>
                </a:lnTo>
                <a:lnTo>
                  <a:pt x="516944" y="64240"/>
                </a:lnTo>
                <a:lnTo>
                  <a:pt x="474621" y="56849"/>
                </a:lnTo>
                <a:lnTo>
                  <a:pt x="434974" y="50457"/>
                </a:lnTo>
                <a:lnTo>
                  <a:pt x="222351" y="22135"/>
                </a:lnTo>
                <a:lnTo>
                  <a:pt x="115192" y="6436"/>
                </a:lnTo>
                <a:lnTo>
                  <a:pt x="33093" y="38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8"/>
          <p:cNvSpPr>
            <a:spLocks noGrp="1"/>
          </p:cNvSpPr>
          <p:nvPr>
            <p:ph type="ctrTitle"/>
          </p:nvPr>
        </p:nvSpPr>
        <p:spPr>
          <a:xfrm>
            <a:off x="735674" y="3944034"/>
            <a:ext cx="3488126" cy="2040170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764859" y="6169212"/>
            <a:ext cx="4531528" cy="274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8"/>
          <p:cNvSpPr/>
          <p:nvPr/>
        </p:nvSpPr>
        <p:spPr>
          <a:xfrm>
            <a:off x="764858" y="3580573"/>
            <a:ext cx="792000" cy="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8"/>
          <p:cNvSpPr/>
          <p:nvPr/>
        </p:nvSpPr>
        <p:spPr>
          <a:xfrm rot="10800000">
            <a:off x="6593031" y="0"/>
            <a:ext cx="2572816" cy="2802835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8"/>
          <p:cNvPicPr preferRelativeResize="0"/>
          <p:nvPr/>
        </p:nvPicPr>
        <p:blipFill rotWithShape="1">
          <a:blip r:embed="rId3">
            <a:alphaModFix/>
          </a:blip>
          <a:srcRect t="-17" b="-14"/>
          <a:stretch/>
        </p:blipFill>
        <p:spPr>
          <a:xfrm>
            <a:off x="-314755" y="1804832"/>
            <a:ext cx="2186985" cy="172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verture de chapitre" type="secHead">
  <p:cSld name="SECTION_HEADER">
    <p:bg>
      <p:bgPr>
        <a:solidFill>
          <a:srgbClr val="0072BC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9"/>
          <p:cNvGrpSpPr/>
          <p:nvPr/>
        </p:nvGrpSpPr>
        <p:grpSpPr>
          <a:xfrm>
            <a:off x="0" y="6117495"/>
            <a:ext cx="9166298" cy="762708"/>
            <a:chOff x="31560" y="8674100"/>
            <a:chExt cx="12973532" cy="1079500"/>
          </a:xfrm>
        </p:grpSpPr>
        <p:sp>
          <p:nvSpPr>
            <p:cNvPr id="25" name="Google Shape;25;p9"/>
            <p:cNvSpPr/>
            <p:nvPr/>
          </p:nvSpPr>
          <p:spPr>
            <a:xfrm>
              <a:off x="31560" y="8674100"/>
              <a:ext cx="2469706" cy="1079500"/>
            </a:xfrm>
            <a:custGeom>
              <a:avLst/>
              <a:gdLst/>
              <a:ahLst/>
              <a:cxnLst/>
              <a:rect l="l" t="t" r="r" b="b"/>
              <a:pathLst>
                <a:path w="2501265" h="1079500" extrusionOk="0">
                  <a:moveTo>
                    <a:pt x="0" y="1079500"/>
                  </a:moveTo>
                  <a:lnTo>
                    <a:pt x="2500922" y="1079500"/>
                  </a:lnTo>
                  <a:lnTo>
                    <a:pt x="2500922" y="0"/>
                  </a:lnTo>
                  <a:lnTo>
                    <a:pt x="0" y="0"/>
                  </a:lnTo>
                  <a:lnTo>
                    <a:pt x="0" y="107950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9"/>
            <p:cNvSpPr/>
            <p:nvPr/>
          </p:nvSpPr>
          <p:spPr>
            <a:xfrm>
              <a:off x="2500922" y="8674100"/>
              <a:ext cx="10504170" cy="1079500"/>
            </a:xfrm>
            <a:custGeom>
              <a:avLst/>
              <a:gdLst/>
              <a:ahLst/>
              <a:cxnLst/>
              <a:rect l="l" t="t" r="r" b="b"/>
              <a:pathLst>
                <a:path w="10504169" h="1079500" extrusionOk="0">
                  <a:moveTo>
                    <a:pt x="10503877" y="0"/>
                  </a:moveTo>
                  <a:lnTo>
                    <a:pt x="0" y="0"/>
                  </a:lnTo>
                  <a:lnTo>
                    <a:pt x="0" y="1079500"/>
                  </a:lnTo>
                  <a:lnTo>
                    <a:pt x="10503877" y="1079500"/>
                  </a:lnTo>
                  <a:lnTo>
                    <a:pt x="10503877" y="0"/>
                  </a:lnTo>
                  <a:close/>
                </a:path>
              </a:pathLst>
            </a:custGeom>
            <a:solidFill>
              <a:srgbClr val="211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9"/>
            <p:cNvSpPr/>
            <p:nvPr/>
          </p:nvSpPr>
          <p:spPr>
            <a:xfrm>
              <a:off x="606323" y="9067380"/>
              <a:ext cx="1501140" cy="279400"/>
            </a:xfrm>
            <a:custGeom>
              <a:avLst/>
              <a:gdLst/>
              <a:ahLst/>
              <a:cxnLst/>
              <a:rect l="l" t="t" r="r" b="b"/>
              <a:pathLst>
                <a:path w="1501139" h="279400" extrusionOk="0">
                  <a:moveTo>
                    <a:pt x="128422" y="268947"/>
                  </a:moveTo>
                  <a:close/>
                </a:path>
                <a:path w="1501139" h="279400" extrusionOk="0">
                  <a:moveTo>
                    <a:pt x="198551" y="215849"/>
                  </a:moveTo>
                  <a:lnTo>
                    <a:pt x="195745" y="214807"/>
                  </a:lnTo>
                  <a:lnTo>
                    <a:pt x="194310" y="216535"/>
                  </a:lnTo>
                  <a:lnTo>
                    <a:pt x="183743" y="228295"/>
                  </a:lnTo>
                  <a:lnTo>
                    <a:pt x="149402" y="257898"/>
                  </a:lnTo>
                  <a:lnTo>
                    <a:pt x="115214" y="272846"/>
                  </a:lnTo>
                  <a:lnTo>
                    <a:pt x="108140" y="272846"/>
                  </a:lnTo>
                  <a:lnTo>
                    <a:pt x="89077" y="268719"/>
                  </a:lnTo>
                  <a:lnTo>
                    <a:pt x="73609" y="257873"/>
                  </a:lnTo>
                  <a:lnTo>
                    <a:pt x="63233" y="241985"/>
                  </a:lnTo>
                  <a:lnTo>
                    <a:pt x="59436" y="222745"/>
                  </a:lnTo>
                  <a:lnTo>
                    <a:pt x="59436" y="65341"/>
                  </a:lnTo>
                  <a:lnTo>
                    <a:pt x="51498" y="36957"/>
                  </a:lnTo>
                  <a:lnTo>
                    <a:pt x="34366" y="16700"/>
                  </a:lnTo>
                  <a:lnTo>
                    <a:pt x="14922" y="4445"/>
                  </a:lnTo>
                  <a:lnTo>
                    <a:pt x="0" y="101"/>
                  </a:lnTo>
                  <a:lnTo>
                    <a:pt x="0" y="278955"/>
                  </a:lnTo>
                  <a:lnTo>
                    <a:pt x="59436" y="278955"/>
                  </a:lnTo>
                  <a:lnTo>
                    <a:pt x="93433" y="278930"/>
                  </a:lnTo>
                  <a:lnTo>
                    <a:pt x="181025" y="278866"/>
                  </a:lnTo>
                  <a:lnTo>
                    <a:pt x="198551" y="278853"/>
                  </a:lnTo>
                  <a:lnTo>
                    <a:pt x="198551" y="272846"/>
                  </a:lnTo>
                  <a:lnTo>
                    <a:pt x="198551" y="215849"/>
                  </a:lnTo>
                  <a:close/>
                </a:path>
                <a:path w="1501139" h="279400" extrusionOk="0">
                  <a:moveTo>
                    <a:pt x="422605" y="278892"/>
                  </a:moveTo>
                  <a:lnTo>
                    <a:pt x="275590" y="0"/>
                  </a:lnTo>
                  <a:lnTo>
                    <a:pt x="234975" y="91643"/>
                  </a:lnTo>
                  <a:lnTo>
                    <a:pt x="234594" y="92506"/>
                  </a:lnTo>
                  <a:lnTo>
                    <a:pt x="234962" y="93154"/>
                  </a:lnTo>
                  <a:lnTo>
                    <a:pt x="236245" y="93840"/>
                  </a:lnTo>
                  <a:lnTo>
                    <a:pt x="236943" y="93814"/>
                  </a:lnTo>
                  <a:lnTo>
                    <a:pt x="241566" y="86245"/>
                  </a:lnTo>
                  <a:lnTo>
                    <a:pt x="251802" y="86588"/>
                  </a:lnTo>
                  <a:lnTo>
                    <a:pt x="284492" y="148450"/>
                  </a:lnTo>
                  <a:lnTo>
                    <a:pt x="352577" y="278892"/>
                  </a:lnTo>
                  <a:lnTo>
                    <a:pt x="422605" y="278892"/>
                  </a:lnTo>
                  <a:close/>
                </a:path>
                <a:path w="1501139" h="279400" extrusionOk="0">
                  <a:moveTo>
                    <a:pt x="797471" y="215747"/>
                  </a:moveTo>
                  <a:lnTo>
                    <a:pt x="794664" y="214718"/>
                  </a:lnTo>
                  <a:lnTo>
                    <a:pt x="793229" y="216446"/>
                  </a:lnTo>
                  <a:lnTo>
                    <a:pt x="782662" y="228206"/>
                  </a:lnTo>
                  <a:lnTo>
                    <a:pt x="748322" y="257810"/>
                  </a:lnTo>
                  <a:lnTo>
                    <a:pt x="714184" y="272745"/>
                  </a:lnTo>
                  <a:lnTo>
                    <a:pt x="707669" y="272745"/>
                  </a:lnTo>
                  <a:lnTo>
                    <a:pt x="672338" y="262064"/>
                  </a:lnTo>
                  <a:lnTo>
                    <a:pt x="643483" y="232930"/>
                  </a:lnTo>
                  <a:lnTo>
                    <a:pt x="624039" y="189738"/>
                  </a:lnTo>
                  <a:lnTo>
                    <a:pt x="616902" y="136842"/>
                  </a:lnTo>
                  <a:lnTo>
                    <a:pt x="624433" y="79756"/>
                  </a:lnTo>
                  <a:lnTo>
                    <a:pt x="642924" y="40576"/>
                  </a:lnTo>
                  <a:lnTo>
                    <a:pt x="666203" y="16738"/>
                  </a:lnTo>
                  <a:lnTo>
                    <a:pt x="688111" y="5651"/>
                  </a:lnTo>
                  <a:lnTo>
                    <a:pt x="690245" y="5016"/>
                  </a:lnTo>
                  <a:lnTo>
                    <a:pt x="689381" y="1676"/>
                  </a:lnTo>
                  <a:lnTo>
                    <a:pt x="644982" y="11823"/>
                  </a:lnTo>
                  <a:lnTo>
                    <a:pt x="608685" y="32537"/>
                  </a:lnTo>
                  <a:lnTo>
                    <a:pt x="580275" y="62090"/>
                  </a:lnTo>
                  <a:lnTo>
                    <a:pt x="561746" y="98564"/>
                  </a:lnTo>
                  <a:lnTo>
                    <a:pt x="555129" y="140042"/>
                  </a:lnTo>
                  <a:lnTo>
                    <a:pt x="562089" y="182562"/>
                  </a:lnTo>
                  <a:lnTo>
                    <a:pt x="581545" y="219760"/>
                  </a:lnTo>
                  <a:lnTo>
                    <a:pt x="611314" y="249542"/>
                  </a:lnTo>
                  <a:lnTo>
                    <a:pt x="649224" y="269875"/>
                  </a:lnTo>
                  <a:lnTo>
                    <a:pt x="693102" y="278650"/>
                  </a:lnTo>
                  <a:lnTo>
                    <a:pt x="698284" y="278853"/>
                  </a:lnTo>
                  <a:lnTo>
                    <a:pt x="797471" y="278765"/>
                  </a:lnTo>
                  <a:lnTo>
                    <a:pt x="797471" y="272745"/>
                  </a:lnTo>
                  <a:lnTo>
                    <a:pt x="797471" y="215747"/>
                  </a:lnTo>
                  <a:close/>
                </a:path>
                <a:path w="1501139" h="279400" extrusionOk="0">
                  <a:moveTo>
                    <a:pt x="1014196" y="222935"/>
                  </a:moveTo>
                  <a:lnTo>
                    <a:pt x="995743" y="177622"/>
                  </a:lnTo>
                  <a:lnTo>
                    <a:pt x="830084" y="1270"/>
                  </a:lnTo>
                  <a:lnTo>
                    <a:pt x="723176" y="1244"/>
                  </a:lnTo>
                  <a:lnTo>
                    <a:pt x="723099" y="4521"/>
                  </a:lnTo>
                  <a:lnTo>
                    <a:pt x="728052" y="5308"/>
                  </a:lnTo>
                  <a:lnTo>
                    <a:pt x="732891" y="5397"/>
                  </a:lnTo>
                  <a:lnTo>
                    <a:pt x="743445" y="9271"/>
                  </a:lnTo>
                  <a:lnTo>
                    <a:pt x="778700" y="33362"/>
                  </a:lnTo>
                  <a:lnTo>
                    <a:pt x="807377" y="63258"/>
                  </a:lnTo>
                  <a:lnTo>
                    <a:pt x="1003985" y="278726"/>
                  </a:lnTo>
                  <a:lnTo>
                    <a:pt x="1012228" y="278726"/>
                  </a:lnTo>
                  <a:lnTo>
                    <a:pt x="1014196" y="276758"/>
                  </a:lnTo>
                  <a:lnTo>
                    <a:pt x="1014196" y="222935"/>
                  </a:lnTo>
                  <a:close/>
                </a:path>
                <a:path w="1501139" h="279400" extrusionOk="0">
                  <a:moveTo>
                    <a:pt x="1233144" y="139992"/>
                  </a:moveTo>
                  <a:lnTo>
                    <a:pt x="1222717" y="89662"/>
                  </a:lnTo>
                  <a:lnTo>
                    <a:pt x="1195793" y="47891"/>
                  </a:lnTo>
                  <a:lnTo>
                    <a:pt x="1155788" y="17792"/>
                  </a:lnTo>
                  <a:lnTo>
                    <a:pt x="1106131" y="2463"/>
                  </a:lnTo>
                  <a:lnTo>
                    <a:pt x="1093012" y="1244"/>
                  </a:lnTo>
                  <a:lnTo>
                    <a:pt x="989736" y="1320"/>
                  </a:lnTo>
                  <a:lnTo>
                    <a:pt x="989736" y="64808"/>
                  </a:lnTo>
                  <a:lnTo>
                    <a:pt x="992301" y="65836"/>
                  </a:lnTo>
                  <a:lnTo>
                    <a:pt x="1005471" y="51955"/>
                  </a:lnTo>
                  <a:lnTo>
                    <a:pt x="1022769" y="36042"/>
                  </a:lnTo>
                  <a:lnTo>
                    <a:pt x="1043381" y="20675"/>
                  </a:lnTo>
                  <a:lnTo>
                    <a:pt x="1065999" y="9563"/>
                  </a:lnTo>
                  <a:lnTo>
                    <a:pt x="1070724" y="8064"/>
                  </a:lnTo>
                  <a:lnTo>
                    <a:pt x="1076020" y="6921"/>
                  </a:lnTo>
                  <a:lnTo>
                    <a:pt x="1084021" y="6921"/>
                  </a:lnTo>
                  <a:lnTo>
                    <a:pt x="1124597" y="18630"/>
                  </a:lnTo>
                  <a:lnTo>
                    <a:pt x="1151242" y="49491"/>
                  </a:lnTo>
                  <a:lnTo>
                    <a:pt x="1165860" y="93129"/>
                  </a:lnTo>
                  <a:lnTo>
                    <a:pt x="1170305" y="143179"/>
                  </a:lnTo>
                  <a:lnTo>
                    <a:pt x="1169250" y="167982"/>
                  </a:lnTo>
                  <a:lnTo>
                    <a:pt x="1160348" y="206260"/>
                  </a:lnTo>
                  <a:lnTo>
                    <a:pt x="1133335" y="247904"/>
                  </a:lnTo>
                  <a:lnTo>
                    <a:pt x="1087069" y="271741"/>
                  </a:lnTo>
                  <a:lnTo>
                    <a:pt x="1066101" y="274142"/>
                  </a:lnTo>
                  <a:lnTo>
                    <a:pt x="1063993" y="274142"/>
                  </a:lnTo>
                  <a:lnTo>
                    <a:pt x="1063371" y="275120"/>
                  </a:lnTo>
                  <a:lnTo>
                    <a:pt x="1063371" y="277456"/>
                  </a:lnTo>
                  <a:lnTo>
                    <a:pt x="1064450" y="278295"/>
                  </a:lnTo>
                  <a:lnTo>
                    <a:pt x="1065784" y="278447"/>
                  </a:lnTo>
                  <a:lnTo>
                    <a:pt x="1103033" y="278447"/>
                  </a:lnTo>
                  <a:lnTo>
                    <a:pt x="1162380" y="268782"/>
                  </a:lnTo>
                  <a:lnTo>
                    <a:pt x="1200556" y="243890"/>
                  </a:lnTo>
                  <a:lnTo>
                    <a:pt x="1222057" y="209994"/>
                  </a:lnTo>
                  <a:lnTo>
                    <a:pt x="1231417" y="173291"/>
                  </a:lnTo>
                  <a:lnTo>
                    <a:pt x="1233144" y="139992"/>
                  </a:lnTo>
                  <a:close/>
                </a:path>
                <a:path w="1501139" h="279400" extrusionOk="0">
                  <a:moveTo>
                    <a:pt x="1501063" y="90297"/>
                  </a:moveTo>
                  <a:lnTo>
                    <a:pt x="1493570" y="60274"/>
                  </a:lnTo>
                  <a:lnTo>
                    <a:pt x="1473187" y="31838"/>
                  </a:lnTo>
                  <a:lnTo>
                    <a:pt x="1438160" y="10642"/>
                  </a:lnTo>
                  <a:lnTo>
                    <a:pt x="1386738" y="2311"/>
                  </a:lnTo>
                  <a:lnTo>
                    <a:pt x="1377505" y="2311"/>
                  </a:lnTo>
                  <a:lnTo>
                    <a:pt x="1376362" y="3276"/>
                  </a:lnTo>
                  <a:lnTo>
                    <a:pt x="1376362" y="5778"/>
                  </a:lnTo>
                  <a:lnTo>
                    <a:pt x="1377327" y="6591"/>
                  </a:lnTo>
                  <a:lnTo>
                    <a:pt x="1378572" y="6756"/>
                  </a:lnTo>
                  <a:lnTo>
                    <a:pt x="1404086" y="14109"/>
                  </a:lnTo>
                  <a:lnTo>
                    <a:pt x="1426070" y="30022"/>
                  </a:lnTo>
                  <a:lnTo>
                    <a:pt x="1441475" y="55219"/>
                  </a:lnTo>
                  <a:lnTo>
                    <a:pt x="1447292" y="90411"/>
                  </a:lnTo>
                  <a:lnTo>
                    <a:pt x="1442237" y="134518"/>
                  </a:lnTo>
                  <a:lnTo>
                    <a:pt x="1428165" y="162090"/>
                  </a:lnTo>
                  <a:lnTo>
                    <a:pt x="1406753" y="176288"/>
                  </a:lnTo>
                  <a:lnTo>
                    <a:pt x="1379664" y="180314"/>
                  </a:lnTo>
                  <a:lnTo>
                    <a:pt x="1377124" y="180314"/>
                  </a:lnTo>
                  <a:lnTo>
                    <a:pt x="1370482" y="180035"/>
                  </a:lnTo>
                  <a:lnTo>
                    <a:pt x="1363662" y="177126"/>
                  </a:lnTo>
                  <a:lnTo>
                    <a:pt x="1363243" y="176923"/>
                  </a:lnTo>
                  <a:lnTo>
                    <a:pt x="1362798" y="176758"/>
                  </a:lnTo>
                  <a:lnTo>
                    <a:pt x="1336078" y="144983"/>
                  </a:lnTo>
                  <a:lnTo>
                    <a:pt x="1334503" y="131406"/>
                  </a:lnTo>
                  <a:lnTo>
                    <a:pt x="1334503" y="67754"/>
                  </a:lnTo>
                  <a:lnTo>
                    <a:pt x="1330706" y="42608"/>
                  </a:lnTo>
                  <a:lnTo>
                    <a:pt x="1319695" y="21755"/>
                  </a:lnTo>
                  <a:lnTo>
                    <a:pt x="1302054" y="7531"/>
                  </a:lnTo>
                  <a:lnTo>
                    <a:pt x="1278356" y="2260"/>
                  </a:lnTo>
                  <a:lnTo>
                    <a:pt x="1278356" y="278701"/>
                  </a:lnTo>
                  <a:lnTo>
                    <a:pt x="1334503" y="278701"/>
                  </a:lnTo>
                  <a:lnTo>
                    <a:pt x="1334503" y="219075"/>
                  </a:lnTo>
                  <a:lnTo>
                    <a:pt x="1337195" y="205752"/>
                  </a:lnTo>
                  <a:lnTo>
                    <a:pt x="1344549" y="194868"/>
                  </a:lnTo>
                  <a:lnTo>
                    <a:pt x="1355458" y="187540"/>
                  </a:lnTo>
                  <a:lnTo>
                    <a:pt x="1368793" y="184861"/>
                  </a:lnTo>
                  <a:lnTo>
                    <a:pt x="1372222" y="184861"/>
                  </a:lnTo>
                  <a:lnTo>
                    <a:pt x="1374063" y="184873"/>
                  </a:lnTo>
                  <a:lnTo>
                    <a:pt x="1375359" y="184899"/>
                  </a:lnTo>
                  <a:lnTo>
                    <a:pt x="1409052" y="184899"/>
                  </a:lnTo>
                  <a:lnTo>
                    <a:pt x="1409255" y="184861"/>
                  </a:lnTo>
                  <a:lnTo>
                    <a:pt x="1433804" y="180314"/>
                  </a:lnTo>
                  <a:lnTo>
                    <a:pt x="1455381" y="176326"/>
                  </a:lnTo>
                  <a:lnTo>
                    <a:pt x="1484083" y="154139"/>
                  </a:lnTo>
                  <a:lnTo>
                    <a:pt x="1498282" y="123685"/>
                  </a:lnTo>
                  <a:lnTo>
                    <a:pt x="1501063" y="90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" name="Google Shape;28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801731" y="9348775"/>
              <a:ext cx="291875" cy="6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68598" y="9444123"/>
              <a:ext cx="233138" cy="67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9"/>
            <p:cNvSpPr/>
            <p:nvPr/>
          </p:nvSpPr>
          <p:spPr>
            <a:xfrm>
              <a:off x="2829763" y="8914866"/>
              <a:ext cx="266700" cy="596900"/>
            </a:xfrm>
            <a:custGeom>
              <a:avLst/>
              <a:gdLst/>
              <a:ahLst/>
              <a:cxnLst/>
              <a:rect l="l" t="t" r="r" b="b"/>
              <a:pathLst>
                <a:path w="266700" h="596900" extrusionOk="0">
                  <a:moveTo>
                    <a:pt x="242620" y="0"/>
                  </a:moveTo>
                  <a:lnTo>
                    <a:pt x="178409" y="0"/>
                  </a:lnTo>
                  <a:lnTo>
                    <a:pt x="178409" y="136321"/>
                  </a:lnTo>
                  <a:lnTo>
                    <a:pt x="175450" y="150761"/>
                  </a:lnTo>
                  <a:lnTo>
                    <a:pt x="167411" y="162560"/>
                  </a:lnTo>
                  <a:lnTo>
                    <a:pt x="155587" y="170522"/>
                  </a:lnTo>
                  <a:lnTo>
                    <a:pt x="141236" y="173431"/>
                  </a:lnTo>
                  <a:lnTo>
                    <a:pt x="100952" y="173380"/>
                  </a:lnTo>
                  <a:lnTo>
                    <a:pt x="50546" y="182702"/>
                  </a:lnTo>
                  <a:lnTo>
                    <a:pt x="19011" y="206781"/>
                  </a:lnTo>
                  <a:lnTo>
                    <a:pt x="3213" y="239826"/>
                  </a:lnTo>
                  <a:lnTo>
                    <a:pt x="0" y="276034"/>
                  </a:lnTo>
                  <a:lnTo>
                    <a:pt x="8331" y="308571"/>
                  </a:lnTo>
                  <a:lnTo>
                    <a:pt x="30822" y="339369"/>
                  </a:lnTo>
                  <a:lnTo>
                    <a:pt x="69202" y="362318"/>
                  </a:lnTo>
                  <a:lnTo>
                    <a:pt x="125145" y="371322"/>
                  </a:lnTo>
                  <a:lnTo>
                    <a:pt x="135153" y="371322"/>
                  </a:lnTo>
                  <a:lnTo>
                    <a:pt x="136372" y="370268"/>
                  </a:lnTo>
                  <a:lnTo>
                    <a:pt x="136372" y="367563"/>
                  </a:lnTo>
                  <a:lnTo>
                    <a:pt x="135305" y="366661"/>
                  </a:lnTo>
                  <a:lnTo>
                    <a:pt x="133985" y="366509"/>
                  </a:lnTo>
                  <a:lnTo>
                    <a:pt x="106807" y="358076"/>
                  </a:lnTo>
                  <a:lnTo>
                    <a:pt x="84023" y="339788"/>
                  </a:lnTo>
                  <a:lnTo>
                    <a:pt x="68351" y="311429"/>
                  </a:lnTo>
                  <a:lnTo>
                    <a:pt x="62522" y="272796"/>
                  </a:lnTo>
                  <a:lnTo>
                    <a:pt x="67525" y="228625"/>
                  </a:lnTo>
                  <a:lnTo>
                    <a:pt x="81724" y="199440"/>
                  </a:lnTo>
                  <a:lnTo>
                    <a:pt x="103886" y="183311"/>
                  </a:lnTo>
                  <a:lnTo>
                    <a:pt x="132765" y="178358"/>
                  </a:lnTo>
                  <a:lnTo>
                    <a:pt x="155105" y="184048"/>
                  </a:lnTo>
                  <a:lnTo>
                    <a:pt x="169100" y="198386"/>
                  </a:lnTo>
                  <a:lnTo>
                    <a:pt x="176352" y="217246"/>
                  </a:lnTo>
                  <a:lnTo>
                    <a:pt x="178409" y="236524"/>
                  </a:lnTo>
                  <a:lnTo>
                    <a:pt x="178409" y="300380"/>
                  </a:lnTo>
                  <a:lnTo>
                    <a:pt x="183057" y="327647"/>
                  </a:lnTo>
                  <a:lnTo>
                    <a:pt x="196138" y="350253"/>
                  </a:lnTo>
                  <a:lnTo>
                    <a:pt x="216420" y="365671"/>
                  </a:lnTo>
                  <a:lnTo>
                    <a:pt x="242620" y="371373"/>
                  </a:lnTo>
                  <a:lnTo>
                    <a:pt x="242620" y="0"/>
                  </a:lnTo>
                  <a:close/>
                </a:path>
                <a:path w="266700" h="596900" extrusionOk="0">
                  <a:moveTo>
                    <a:pt x="266115" y="582777"/>
                  </a:moveTo>
                  <a:lnTo>
                    <a:pt x="261518" y="578523"/>
                  </a:lnTo>
                  <a:lnTo>
                    <a:pt x="254165" y="589876"/>
                  </a:lnTo>
                  <a:lnTo>
                    <a:pt x="239445" y="589876"/>
                  </a:lnTo>
                  <a:lnTo>
                    <a:pt x="229133" y="587781"/>
                  </a:lnTo>
                  <a:lnTo>
                    <a:pt x="220814" y="582002"/>
                  </a:lnTo>
                  <a:lnTo>
                    <a:pt x="215252" y="573303"/>
                  </a:lnTo>
                  <a:lnTo>
                    <a:pt x="213233" y="562419"/>
                  </a:lnTo>
                  <a:lnTo>
                    <a:pt x="215252" y="551535"/>
                  </a:lnTo>
                  <a:lnTo>
                    <a:pt x="220814" y="542823"/>
                  </a:lnTo>
                  <a:lnTo>
                    <a:pt x="229133" y="537044"/>
                  </a:lnTo>
                  <a:lnTo>
                    <a:pt x="239445" y="534949"/>
                  </a:lnTo>
                  <a:lnTo>
                    <a:pt x="254165" y="534949"/>
                  </a:lnTo>
                  <a:lnTo>
                    <a:pt x="261061" y="546315"/>
                  </a:lnTo>
                  <a:lnTo>
                    <a:pt x="265645" y="542048"/>
                  </a:lnTo>
                  <a:lnTo>
                    <a:pt x="239445" y="528320"/>
                  </a:lnTo>
                  <a:lnTo>
                    <a:pt x="226504" y="530987"/>
                  </a:lnTo>
                  <a:lnTo>
                    <a:pt x="215988" y="538264"/>
                  </a:lnTo>
                  <a:lnTo>
                    <a:pt x="208915" y="549097"/>
                  </a:lnTo>
                  <a:lnTo>
                    <a:pt x="206336" y="562419"/>
                  </a:lnTo>
                  <a:lnTo>
                    <a:pt x="208915" y="575729"/>
                  </a:lnTo>
                  <a:lnTo>
                    <a:pt x="215988" y="586562"/>
                  </a:lnTo>
                  <a:lnTo>
                    <a:pt x="226504" y="593839"/>
                  </a:lnTo>
                  <a:lnTo>
                    <a:pt x="239445" y="596506"/>
                  </a:lnTo>
                  <a:lnTo>
                    <a:pt x="249682" y="596290"/>
                  </a:lnTo>
                  <a:lnTo>
                    <a:pt x="255879" y="594791"/>
                  </a:lnTo>
                  <a:lnTo>
                    <a:pt x="260515" y="590715"/>
                  </a:lnTo>
                  <a:lnTo>
                    <a:pt x="261112" y="589876"/>
                  </a:lnTo>
                  <a:lnTo>
                    <a:pt x="266115" y="582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3139399" y="9088272"/>
              <a:ext cx="243204" cy="371475"/>
            </a:xfrm>
            <a:custGeom>
              <a:avLst/>
              <a:gdLst/>
              <a:ahLst/>
              <a:cxnLst/>
              <a:rect l="l" t="t" r="r" b="b"/>
              <a:pathLst>
                <a:path w="243204" h="371475" extrusionOk="0">
                  <a:moveTo>
                    <a:pt x="117475" y="50"/>
                  </a:moveTo>
                  <a:lnTo>
                    <a:pt x="107467" y="50"/>
                  </a:lnTo>
                  <a:lnTo>
                    <a:pt x="106248" y="1104"/>
                  </a:lnTo>
                  <a:lnTo>
                    <a:pt x="106248" y="3810"/>
                  </a:lnTo>
                  <a:lnTo>
                    <a:pt x="107314" y="4711"/>
                  </a:lnTo>
                  <a:lnTo>
                    <a:pt x="108635" y="4864"/>
                  </a:lnTo>
                  <a:lnTo>
                    <a:pt x="135816" y="13300"/>
                  </a:lnTo>
                  <a:lnTo>
                    <a:pt x="158602" y="31589"/>
                  </a:lnTo>
                  <a:lnTo>
                    <a:pt x="174270" y="59944"/>
                  </a:lnTo>
                  <a:lnTo>
                    <a:pt x="180098" y="98577"/>
                  </a:lnTo>
                  <a:lnTo>
                    <a:pt x="175093" y="142747"/>
                  </a:lnTo>
                  <a:lnTo>
                    <a:pt x="160897" y="171942"/>
                  </a:lnTo>
                  <a:lnTo>
                    <a:pt x="138741" y="188063"/>
                  </a:lnTo>
                  <a:lnTo>
                    <a:pt x="109855" y="193014"/>
                  </a:lnTo>
                  <a:lnTo>
                    <a:pt x="87517" y="187324"/>
                  </a:lnTo>
                  <a:lnTo>
                    <a:pt x="73517" y="172994"/>
                  </a:lnTo>
                  <a:lnTo>
                    <a:pt x="66274" y="154132"/>
                  </a:lnTo>
                  <a:lnTo>
                    <a:pt x="64211" y="134848"/>
                  </a:lnTo>
                  <a:lnTo>
                    <a:pt x="64211" y="70993"/>
                  </a:lnTo>
                  <a:lnTo>
                    <a:pt x="59568" y="43730"/>
                  </a:lnTo>
                  <a:lnTo>
                    <a:pt x="46478" y="21123"/>
                  </a:lnTo>
                  <a:lnTo>
                    <a:pt x="26202" y="5702"/>
                  </a:lnTo>
                  <a:lnTo>
                    <a:pt x="0" y="0"/>
                  </a:lnTo>
                  <a:lnTo>
                    <a:pt x="0" y="371373"/>
                  </a:lnTo>
                  <a:lnTo>
                    <a:pt x="24992" y="366326"/>
                  </a:lnTo>
                  <a:lnTo>
                    <a:pt x="45402" y="352564"/>
                  </a:lnTo>
                  <a:lnTo>
                    <a:pt x="59164" y="332154"/>
                  </a:lnTo>
                  <a:lnTo>
                    <a:pt x="64211" y="307162"/>
                  </a:lnTo>
                  <a:lnTo>
                    <a:pt x="64211" y="235051"/>
                  </a:lnTo>
                  <a:lnTo>
                    <a:pt x="67172" y="220611"/>
                  </a:lnTo>
                  <a:lnTo>
                    <a:pt x="75206" y="208814"/>
                  </a:lnTo>
                  <a:lnTo>
                    <a:pt x="87035" y="200859"/>
                  </a:lnTo>
                  <a:lnTo>
                    <a:pt x="101384" y="197942"/>
                  </a:lnTo>
                  <a:lnTo>
                    <a:pt x="141668" y="197993"/>
                  </a:lnTo>
                  <a:lnTo>
                    <a:pt x="192080" y="188677"/>
                  </a:lnTo>
                  <a:lnTo>
                    <a:pt x="223610" y="164596"/>
                  </a:lnTo>
                  <a:lnTo>
                    <a:pt x="239407" y="131550"/>
                  </a:lnTo>
                  <a:lnTo>
                    <a:pt x="242620" y="95338"/>
                  </a:lnTo>
                  <a:lnTo>
                    <a:pt x="234289" y="62806"/>
                  </a:lnTo>
                  <a:lnTo>
                    <a:pt x="211794" y="32011"/>
                  </a:lnTo>
                  <a:lnTo>
                    <a:pt x="173426" y="9058"/>
                  </a:lnTo>
                  <a:lnTo>
                    <a:pt x="117475" y="50"/>
                  </a:lnTo>
                  <a:close/>
                </a:path>
              </a:pathLst>
            </a:custGeom>
            <a:solidFill>
              <a:srgbClr val="2BBAE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3013926" y="9444113"/>
              <a:ext cx="8890" cy="67310"/>
            </a:xfrm>
            <a:custGeom>
              <a:avLst/>
              <a:gdLst/>
              <a:ahLst/>
              <a:cxnLst/>
              <a:rect l="l" t="t" r="r" b="b"/>
              <a:pathLst>
                <a:path w="8889" h="67309" extrusionOk="0">
                  <a:moveTo>
                    <a:pt x="7848" y="0"/>
                  </a:moveTo>
                  <a:lnTo>
                    <a:pt x="952" y="0"/>
                  </a:lnTo>
                  <a:lnTo>
                    <a:pt x="952" y="49987"/>
                  </a:lnTo>
                  <a:lnTo>
                    <a:pt x="7848" y="49987"/>
                  </a:lnTo>
                  <a:lnTo>
                    <a:pt x="7848" y="0"/>
                  </a:lnTo>
                  <a:close/>
                </a:path>
                <a:path w="8889" h="67309" extrusionOk="0">
                  <a:moveTo>
                    <a:pt x="8763" y="60058"/>
                  </a:moveTo>
                  <a:lnTo>
                    <a:pt x="6794" y="58102"/>
                  </a:lnTo>
                  <a:lnTo>
                    <a:pt x="1955" y="58102"/>
                  </a:lnTo>
                  <a:lnTo>
                    <a:pt x="0" y="60058"/>
                  </a:lnTo>
                  <a:lnTo>
                    <a:pt x="0" y="62484"/>
                  </a:lnTo>
                  <a:lnTo>
                    <a:pt x="0" y="64897"/>
                  </a:lnTo>
                  <a:lnTo>
                    <a:pt x="1955" y="66865"/>
                  </a:lnTo>
                  <a:lnTo>
                    <a:pt x="6794" y="66865"/>
                  </a:lnTo>
                  <a:lnTo>
                    <a:pt x="8763" y="64897"/>
                  </a:lnTo>
                  <a:lnTo>
                    <a:pt x="8763" y="60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9"/>
            <p:cNvSpPr/>
            <p:nvPr/>
          </p:nvSpPr>
          <p:spPr>
            <a:xfrm>
              <a:off x="2870961" y="9323209"/>
              <a:ext cx="44450" cy="6985"/>
            </a:xfrm>
            <a:custGeom>
              <a:avLst/>
              <a:gdLst/>
              <a:ahLst/>
              <a:cxnLst/>
              <a:rect l="l" t="t" r="r" b="b"/>
              <a:pathLst>
                <a:path w="44450" h="6984" extrusionOk="0">
                  <a:moveTo>
                    <a:pt x="44272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44272" y="6604"/>
                  </a:lnTo>
                  <a:lnTo>
                    <a:pt x="44272" y="0"/>
                  </a:lnTo>
                  <a:close/>
                </a:path>
              </a:pathLst>
            </a:custGeom>
            <a:solidFill>
              <a:srgbClr val="2BBAE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006145" y="2215892"/>
            <a:ext cx="6669225" cy="341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83F"/>
              </a:buClr>
              <a:buSzPts val="4800"/>
              <a:buFont typeface="Montserrat"/>
              <a:buNone/>
              <a:defRPr sz="4800" b="1" i="0">
                <a:solidFill>
                  <a:srgbClr val="2018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0" y="2215892"/>
            <a:ext cx="1727200" cy="121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183F"/>
              </a:buClr>
              <a:buSzPts val="6600"/>
              <a:buNone/>
              <a:defRPr sz="6600" b="1" i="0">
                <a:solidFill>
                  <a:srgbClr val="2018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A8990"/>
              </a:buClr>
              <a:buSzPts val="2000"/>
              <a:buNone/>
              <a:defRPr sz="2000">
                <a:solidFill>
                  <a:srgbClr val="8A89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990"/>
              </a:buClr>
              <a:buSzPts val="1800"/>
              <a:buNone/>
              <a:defRPr sz="1800">
                <a:solidFill>
                  <a:srgbClr val="8A89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990"/>
              </a:buClr>
              <a:buSzPts val="1600"/>
              <a:buNone/>
              <a:defRPr sz="1600">
                <a:solidFill>
                  <a:srgbClr val="8A89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990"/>
              </a:buClr>
              <a:buSzPts val="1600"/>
              <a:buNone/>
              <a:defRPr sz="1600">
                <a:solidFill>
                  <a:srgbClr val="8A89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990"/>
              </a:buClr>
              <a:buSzPts val="1600"/>
              <a:buNone/>
              <a:defRPr sz="1600">
                <a:solidFill>
                  <a:srgbClr val="8A89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990"/>
              </a:buClr>
              <a:buSzPts val="1600"/>
              <a:buNone/>
              <a:defRPr sz="1600">
                <a:solidFill>
                  <a:srgbClr val="8A89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990"/>
              </a:buClr>
              <a:buSzPts val="1600"/>
              <a:buNone/>
              <a:defRPr sz="1600">
                <a:solidFill>
                  <a:srgbClr val="8A89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990"/>
              </a:buClr>
              <a:buSzPts val="1600"/>
              <a:buNone/>
              <a:defRPr sz="1600">
                <a:solidFill>
                  <a:srgbClr val="8A8990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2565400" y="6529677"/>
            <a:ext cx="30861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2565400" y="6347115"/>
            <a:ext cx="3086100" cy="13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9" name="Google Shape;39;p9"/>
          <p:cNvSpPr/>
          <p:nvPr/>
        </p:nvSpPr>
        <p:spPr>
          <a:xfrm flipH="1">
            <a:off x="1687989" y="2208748"/>
            <a:ext cx="45719" cy="1463479"/>
          </a:xfrm>
          <a:custGeom>
            <a:avLst/>
            <a:gdLst/>
            <a:ahLst/>
            <a:cxnLst/>
            <a:rect l="l" t="t" r="r" b="b"/>
            <a:pathLst>
              <a:path w="120000" h="1625600" extrusionOk="0">
                <a:moveTo>
                  <a:pt x="0" y="0"/>
                </a:moveTo>
                <a:lnTo>
                  <a:pt x="0" y="1625600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">
  <p:cSld name="Tex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10"/>
          <p:cNvGrpSpPr/>
          <p:nvPr/>
        </p:nvGrpSpPr>
        <p:grpSpPr>
          <a:xfrm>
            <a:off x="-2020" y="6117495"/>
            <a:ext cx="9168318" cy="762708"/>
            <a:chOff x="28700" y="8674100"/>
            <a:chExt cx="12976392" cy="1079500"/>
          </a:xfrm>
        </p:grpSpPr>
        <p:sp>
          <p:nvSpPr>
            <p:cNvPr id="42" name="Google Shape;42;p10"/>
            <p:cNvSpPr/>
            <p:nvPr/>
          </p:nvSpPr>
          <p:spPr>
            <a:xfrm>
              <a:off x="28700" y="8674100"/>
              <a:ext cx="2472564" cy="1079500"/>
            </a:xfrm>
            <a:custGeom>
              <a:avLst/>
              <a:gdLst/>
              <a:ahLst/>
              <a:cxnLst/>
              <a:rect l="l" t="t" r="r" b="b"/>
              <a:pathLst>
                <a:path w="2501265" h="1079500" extrusionOk="0">
                  <a:moveTo>
                    <a:pt x="0" y="1079500"/>
                  </a:moveTo>
                  <a:lnTo>
                    <a:pt x="2500922" y="1079500"/>
                  </a:lnTo>
                  <a:lnTo>
                    <a:pt x="2500922" y="0"/>
                  </a:lnTo>
                  <a:lnTo>
                    <a:pt x="0" y="0"/>
                  </a:lnTo>
                  <a:lnTo>
                    <a:pt x="0" y="107950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0"/>
            <p:cNvSpPr/>
            <p:nvPr/>
          </p:nvSpPr>
          <p:spPr>
            <a:xfrm>
              <a:off x="2500922" y="8674100"/>
              <a:ext cx="10504170" cy="1079500"/>
            </a:xfrm>
            <a:custGeom>
              <a:avLst/>
              <a:gdLst/>
              <a:ahLst/>
              <a:cxnLst/>
              <a:rect l="l" t="t" r="r" b="b"/>
              <a:pathLst>
                <a:path w="10504169" h="1079500" extrusionOk="0">
                  <a:moveTo>
                    <a:pt x="10503877" y="0"/>
                  </a:moveTo>
                  <a:lnTo>
                    <a:pt x="0" y="0"/>
                  </a:lnTo>
                  <a:lnTo>
                    <a:pt x="0" y="1079500"/>
                  </a:lnTo>
                  <a:lnTo>
                    <a:pt x="10503877" y="1079500"/>
                  </a:lnTo>
                  <a:lnTo>
                    <a:pt x="10503877" y="0"/>
                  </a:lnTo>
                  <a:close/>
                </a:path>
              </a:pathLst>
            </a:custGeom>
            <a:solidFill>
              <a:srgbClr val="211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606323" y="9067380"/>
              <a:ext cx="1501140" cy="279400"/>
            </a:xfrm>
            <a:custGeom>
              <a:avLst/>
              <a:gdLst/>
              <a:ahLst/>
              <a:cxnLst/>
              <a:rect l="l" t="t" r="r" b="b"/>
              <a:pathLst>
                <a:path w="1501139" h="279400" extrusionOk="0">
                  <a:moveTo>
                    <a:pt x="128422" y="268947"/>
                  </a:moveTo>
                  <a:close/>
                </a:path>
                <a:path w="1501139" h="279400" extrusionOk="0">
                  <a:moveTo>
                    <a:pt x="198551" y="215849"/>
                  </a:moveTo>
                  <a:lnTo>
                    <a:pt x="195745" y="214807"/>
                  </a:lnTo>
                  <a:lnTo>
                    <a:pt x="194310" y="216535"/>
                  </a:lnTo>
                  <a:lnTo>
                    <a:pt x="183743" y="228295"/>
                  </a:lnTo>
                  <a:lnTo>
                    <a:pt x="149402" y="257898"/>
                  </a:lnTo>
                  <a:lnTo>
                    <a:pt x="115214" y="272846"/>
                  </a:lnTo>
                  <a:lnTo>
                    <a:pt x="108140" y="272846"/>
                  </a:lnTo>
                  <a:lnTo>
                    <a:pt x="89077" y="268719"/>
                  </a:lnTo>
                  <a:lnTo>
                    <a:pt x="73609" y="257873"/>
                  </a:lnTo>
                  <a:lnTo>
                    <a:pt x="63233" y="241985"/>
                  </a:lnTo>
                  <a:lnTo>
                    <a:pt x="59436" y="222745"/>
                  </a:lnTo>
                  <a:lnTo>
                    <a:pt x="59436" y="65341"/>
                  </a:lnTo>
                  <a:lnTo>
                    <a:pt x="51498" y="36957"/>
                  </a:lnTo>
                  <a:lnTo>
                    <a:pt x="34366" y="16700"/>
                  </a:lnTo>
                  <a:lnTo>
                    <a:pt x="14922" y="4445"/>
                  </a:lnTo>
                  <a:lnTo>
                    <a:pt x="0" y="101"/>
                  </a:lnTo>
                  <a:lnTo>
                    <a:pt x="0" y="278955"/>
                  </a:lnTo>
                  <a:lnTo>
                    <a:pt x="59436" y="278955"/>
                  </a:lnTo>
                  <a:lnTo>
                    <a:pt x="93433" y="278930"/>
                  </a:lnTo>
                  <a:lnTo>
                    <a:pt x="181025" y="278866"/>
                  </a:lnTo>
                  <a:lnTo>
                    <a:pt x="198551" y="278853"/>
                  </a:lnTo>
                  <a:lnTo>
                    <a:pt x="198551" y="272846"/>
                  </a:lnTo>
                  <a:lnTo>
                    <a:pt x="198551" y="215849"/>
                  </a:lnTo>
                  <a:close/>
                </a:path>
                <a:path w="1501139" h="279400" extrusionOk="0">
                  <a:moveTo>
                    <a:pt x="422605" y="278892"/>
                  </a:moveTo>
                  <a:lnTo>
                    <a:pt x="275590" y="0"/>
                  </a:lnTo>
                  <a:lnTo>
                    <a:pt x="234975" y="91643"/>
                  </a:lnTo>
                  <a:lnTo>
                    <a:pt x="234594" y="92506"/>
                  </a:lnTo>
                  <a:lnTo>
                    <a:pt x="234962" y="93154"/>
                  </a:lnTo>
                  <a:lnTo>
                    <a:pt x="236245" y="93840"/>
                  </a:lnTo>
                  <a:lnTo>
                    <a:pt x="236943" y="93814"/>
                  </a:lnTo>
                  <a:lnTo>
                    <a:pt x="241566" y="86245"/>
                  </a:lnTo>
                  <a:lnTo>
                    <a:pt x="251802" y="86588"/>
                  </a:lnTo>
                  <a:lnTo>
                    <a:pt x="284492" y="148450"/>
                  </a:lnTo>
                  <a:lnTo>
                    <a:pt x="352577" y="278892"/>
                  </a:lnTo>
                  <a:lnTo>
                    <a:pt x="422605" y="278892"/>
                  </a:lnTo>
                  <a:close/>
                </a:path>
                <a:path w="1501139" h="279400" extrusionOk="0">
                  <a:moveTo>
                    <a:pt x="797471" y="215747"/>
                  </a:moveTo>
                  <a:lnTo>
                    <a:pt x="794664" y="214718"/>
                  </a:lnTo>
                  <a:lnTo>
                    <a:pt x="793229" y="216446"/>
                  </a:lnTo>
                  <a:lnTo>
                    <a:pt x="782662" y="228206"/>
                  </a:lnTo>
                  <a:lnTo>
                    <a:pt x="748322" y="257810"/>
                  </a:lnTo>
                  <a:lnTo>
                    <a:pt x="714184" y="272745"/>
                  </a:lnTo>
                  <a:lnTo>
                    <a:pt x="707669" y="272745"/>
                  </a:lnTo>
                  <a:lnTo>
                    <a:pt x="672338" y="262064"/>
                  </a:lnTo>
                  <a:lnTo>
                    <a:pt x="643483" y="232930"/>
                  </a:lnTo>
                  <a:lnTo>
                    <a:pt x="624039" y="189738"/>
                  </a:lnTo>
                  <a:lnTo>
                    <a:pt x="616902" y="136842"/>
                  </a:lnTo>
                  <a:lnTo>
                    <a:pt x="624433" y="79756"/>
                  </a:lnTo>
                  <a:lnTo>
                    <a:pt x="642924" y="40576"/>
                  </a:lnTo>
                  <a:lnTo>
                    <a:pt x="666203" y="16738"/>
                  </a:lnTo>
                  <a:lnTo>
                    <a:pt x="688111" y="5651"/>
                  </a:lnTo>
                  <a:lnTo>
                    <a:pt x="690245" y="5016"/>
                  </a:lnTo>
                  <a:lnTo>
                    <a:pt x="689381" y="1676"/>
                  </a:lnTo>
                  <a:lnTo>
                    <a:pt x="644982" y="11823"/>
                  </a:lnTo>
                  <a:lnTo>
                    <a:pt x="608685" y="32537"/>
                  </a:lnTo>
                  <a:lnTo>
                    <a:pt x="580275" y="62090"/>
                  </a:lnTo>
                  <a:lnTo>
                    <a:pt x="561746" y="98564"/>
                  </a:lnTo>
                  <a:lnTo>
                    <a:pt x="555129" y="140042"/>
                  </a:lnTo>
                  <a:lnTo>
                    <a:pt x="562089" y="182562"/>
                  </a:lnTo>
                  <a:lnTo>
                    <a:pt x="581545" y="219760"/>
                  </a:lnTo>
                  <a:lnTo>
                    <a:pt x="611314" y="249542"/>
                  </a:lnTo>
                  <a:lnTo>
                    <a:pt x="649224" y="269875"/>
                  </a:lnTo>
                  <a:lnTo>
                    <a:pt x="693102" y="278650"/>
                  </a:lnTo>
                  <a:lnTo>
                    <a:pt x="698284" y="278853"/>
                  </a:lnTo>
                  <a:lnTo>
                    <a:pt x="797471" y="278765"/>
                  </a:lnTo>
                  <a:lnTo>
                    <a:pt x="797471" y="272745"/>
                  </a:lnTo>
                  <a:lnTo>
                    <a:pt x="797471" y="215747"/>
                  </a:lnTo>
                  <a:close/>
                </a:path>
                <a:path w="1501139" h="279400" extrusionOk="0">
                  <a:moveTo>
                    <a:pt x="1014196" y="222935"/>
                  </a:moveTo>
                  <a:lnTo>
                    <a:pt x="995743" y="177622"/>
                  </a:lnTo>
                  <a:lnTo>
                    <a:pt x="830084" y="1270"/>
                  </a:lnTo>
                  <a:lnTo>
                    <a:pt x="723176" y="1244"/>
                  </a:lnTo>
                  <a:lnTo>
                    <a:pt x="723099" y="4521"/>
                  </a:lnTo>
                  <a:lnTo>
                    <a:pt x="728052" y="5308"/>
                  </a:lnTo>
                  <a:lnTo>
                    <a:pt x="732891" y="5397"/>
                  </a:lnTo>
                  <a:lnTo>
                    <a:pt x="743445" y="9271"/>
                  </a:lnTo>
                  <a:lnTo>
                    <a:pt x="778700" y="33362"/>
                  </a:lnTo>
                  <a:lnTo>
                    <a:pt x="807377" y="63258"/>
                  </a:lnTo>
                  <a:lnTo>
                    <a:pt x="1003985" y="278726"/>
                  </a:lnTo>
                  <a:lnTo>
                    <a:pt x="1012228" y="278726"/>
                  </a:lnTo>
                  <a:lnTo>
                    <a:pt x="1014196" y="276758"/>
                  </a:lnTo>
                  <a:lnTo>
                    <a:pt x="1014196" y="222935"/>
                  </a:lnTo>
                  <a:close/>
                </a:path>
                <a:path w="1501139" h="279400" extrusionOk="0">
                  <a:moveTo>
                    <a:pt x="1233144" y="139992"/>
                  </a:moveTo>
                  <a:lnTo>
                    <a:pt x="1222717" y="89662"/>
                  </a:lnTo>
                  <a:lnTo>
                    <a:pt x="1195793" y="47891"/>
                  </a:lnTo>
                  <a:lnTo>
                    <a:pt x="1155788" y="17792"/>
                  </a:lnTo>
                  <a:lnTo>
                    <a:pt x="1106131" y="2463"/>
                  </a:lnTo>
                  <a:lnTo>
                    <a:pt x="1093012" y="1244"/>
                  </a:lnTo>
                  <a:lnTo>
                    <a:pt x="989736" y="1320"/>
                  </a:lnTo>
                  <a:lnTo>
                    <a:pt x="989736" y="64808"/>
                  </a:lnTo>
                  <a:lnTo>
                    <a:pt x="992301" y="65836"/>
                  </a:lnTo>
                  <a:lnTo>
                    <a:pt x="1005471" y="51955"/>
                  </a:lnTo>
                  <a:lnTo>
                    <a:pt x="1022769" y="36042"/>
                  </a:lnTo>
                  <a:lnTo>
                    <a:pt x="1043381" y="20675"/>
                  </a:lnTo>
                  <a:lnTo>
                    <a:pt x="1065999" y="9563"/>
                  </a:lnTo>
                  <a:lnTo>
                    <a:pt x="1070724" y="8064"/>
                  </a:lnTo>
                  <a:lnTo>
                    <a:pt x="1076020" y="6921"/>
                  </a:lnTo>
                  <a:lnTo>
                    <a:pt x="1084021" y="6921"/>
                  </a:lnTo>
                  <a:lnTo>
                    <a:pt x="1124597" y="18630"/>
                  </a:lnTo>
                  <a:lnTo>
                    <a:pt x="1151242" y="49491"/>
                  </a:lnTo>
                  <a:lnTo>
                    <a:pt x="1165860" y="93129"/>
                  </a:lnTo>
                  <a:lnTo>
                    <a:pt x="1170305" y="143179"/>
                  </a:lnTo>
                  <a:lnTo>
                    <a:pt x="1169250" y="167982"/>
                  </a:lnTo>
                  <a:lnTo>
                    <a:pt x="1160348" y="206260"/>
                  </a:lnTo>
                  <a:lnTo>
                    <a:pt x="1133335" y="247904"/>
                  </a:lnTo>
                  <a:lnTo>
                    <a:pt x="1087069" y="271741"/>
                  </a:lnTo>
                  <a:lnTo>
                    <a:pt x="1066101" y="274142"/>
                  </a:lnTo>
                  <a:lnTo>
                    <a:pt x="1063993" y="274142"/>
                  </a:lnTo>
                  <a:lnTo>
                    <a:pt x="1063371" y="275120"/>
                  </a:lnTo>
                  <a:lnTo>
                    <a:pt x="1063371" y="277456"/>
                  </a:lnTo>
                  <a:lnTo>
                    <a:pt x="1064450" y="278295"/>
                  </a:lnTo>
                  <a:lnTo>
                    <a:pt x="1065784" y="278447"/>
                  </a:lnTo>
                  <a:lnTo>
                    <a:pt x="1103033" y="278447"/>
                  </a:lnTo>
                  <a:lnTo>
                    <a:pt x="1162380" y="268782"/>
                  </a:lnTo>
                  <a:lnTo>
                    <a:pt x="1200556" y="243890"/>
                  </a:lnTo>
                  <a:lnTo>
                    <a:pt x="1222057" y="209994"/>
                  </a:lnTo>
                  <a:lnTo>
                    <a:pt x="1231417" y="173291"/>
                  </a:lnTo>
                  <a:lnTo>
                    <a:pt x="1233144" y="139992"/>
                  </a:lnTo>
                  <a:close/>
                </a:path>
                <a:path w="1501139" h="279400" extrusionOk="0">
                  <a:moveTo>
                    <a:pt x="1501063" y="90297"/>
                  </a:moveTo>
                  <a:lnTo>
                    <a:pt x="1493570" y="60274"/>
                  </a:lnTo>
                  <a:lnTo>
                    <a:pt x="1473187" y="31838"/>
                  </a:lnTo>
                  <a:lnTo>
                    <a:pt x="1438160" y="10642"/>
                  </a:lnTo>
                  <a:lnTo>
                    <a:pt x="1386738" y="2311"/>
                  </a:lnTo>
                  <a:lnTo>
                    <a:pt x="1377505" y="2311"/>
                  </a:lnTo>
                  <a:lnTo>
                    <a:pt x="1376362" y="3276"/>
                  </a:lnTo>
                  <a:lnTo>
                    <a:pt x="1376362" y="5778"/>
                  </a:lnTo>
                  <a:lnTo>
                    <a:pt x="1377327" y="6591"/>
                  </a:lnTo>
                  <a:lnTo>
                    <a:pt x="1378572" y="6756"/>
                  </a:lnTo>
                  <a:lnTo>
                    <a:pt x="1404086" y="14109"/>
                  </a:lnTo>
                  <a:lnTo>
                    <a:pt x="1426070" y="30022"/>
                  </a:lnTo>
                  <a:lnTo>
                    <a:pt x="1441475" y="55219"/>
                  </a:lnTo>
                  <a:lnTo>
                    <a:pt x="1447292" y="90411"/>
                  </a:lnTo>
                  <a:lnTo>
                    <a:pt x="1442237" y="134518"/>
                  </a:lnTo>
                  <a:lnTo>
                    <a:pt x="1428165" y="162090"/>
                  </a:lnTo>
                  <a:lnTo>
                    <a:pt x="1406753" y="176288"/>
                  </a:lnTo>
                  <a:lnTo>
                    <a:pt x="1379664" y="180314"/>
                  </a:lnTo>
                  <a:lnTo>
                    <a:pt x="1377124" y="180314"/>
                  </a:lnTo>
                  <a:lnTo>
                    <a:pt x="1370482" y="180035"/>
                  </a:lnTo>
                  <a:lnTo>
                    <a:pt x="1363662" y="177126"/>
                  </a:lnTo>
                  <a:lnTo>
                    <a:pt x="1363243" y="176923"/>
                  </a:lnTo>
                  <a:lnTo>
                    <a:pt x="1362798" y="176758"/>
                  </a:lnTo>
                  <a:lnTo>
                    <a:pt x="1336078" y="144983"/>
                  </a:lnTo>
                  <a:lnTo>
                    <a:pt x="1334503" y="131406"/>
                  </a:lnTo>
                  <a:lnTo>
                    <a:pt x="1334503" y="67754"/>
                  </a:lnTo>
                  <a:lnTo>
                    <a:pt x="1330706" y="42608"/>
                  </a:lnTo>
                  <a:lnTo>
                    <a:pt x="1319695" y="21755"/>
                  </a:lnTo>
                  <a:lnTo>
                    <a:pt x="1302054" y="7531"/>
                  </a:lnTo>
                  <a:lnTo>
                    <a:pt x="1278356" y="2260"/>
                  </a:lnTo>
                  <a:lnTo>
                    <a:pt x="1278356" y="278701"/>
                  </a:lnTo>
                  <a:lnTo>
                    <a:pt x="1334503" y="278701"/>
                  </a:lnTo>
                  <a:lnTo>
                    <a:pt x="1334503" y="219075"/>
                  </a:lnTo>
                  <a:lnTo>
                    <a:pt x="1337195" y="205752"/>
                  </a:lnTo>
                  <a:lnTo>
                    <a:pt x="1344549" y="194868"/>
                  </a:lnTo>
                  <a:lnTo>
                    <a:pt x="1355458" y="187540"/>
                  </a:lnTo>
                  <a:lnTo>
                    <a:pt x="1368793" y="184861"/>
                  </a:lnTo>
                  <a:lnTo>
                    <a:pt x="1372222" y="184861"/>
                  </a:lnTo>
                  <a:lnTo>
                    <a:pt x="1374063" y="184873"/>
                  </a:lnTo>
                  <a:lnTo>
                    <a:pt x="1375359" y="184899"/>
                  </a:lnTo>
                  <a:lnTo>
                    <a:pt x="1409052" y="184899"/>
                  </a:lnTo>
                  <a:lnTo>
                    <a:pt x="1409255" y="184861"/>
                  </a:lnTo>
                  <a:lnTo>
                    <a:pt x="1433804" y="180314"/>
                  </a:lnTo>
                  <a:lnTo>
                    <a:pt x="1455381" y="176326"/>
                  </a:lnTo>
                  <a:lnTo>
                    <a:pt x="1484083" y="154139"/>
                  </a:lnTo>
                  <a:lnTo>
                    <a:pt x="1498282" y="123685"/>
                  </a:lnTo>
                  <a:lnTo>
                    <a:pt x="1501063" y="90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" name="Google Shape;45;p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801731" y="9348775"/>
              <a:ext cx="291875" cy="6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68598" y="9444123"/>
              <a:ext cx="233138" cy="67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10"/>
            <p:cNvSpPr/>
            <p:nvPr/>
          </p:nvSpPr>
          <p:spPr>
            <a:xfrm>
              <a:off x="2829763" y="8914866"/>
              <a:ext cx="266700" cy="596900"/>
            </a:xfrm>
            <a:custGeom>
              <a:avLst/>
              <a:gdLst/>
              <a:ahLst/>
              <a:cxnLst/>
              <a:rect l="l" t="t" r="r" b="b"/>
              <a:pathLst>
                <a:path w="266700" h="596900" extrusionOk="0">
                  <a:moveTo>
                    <a:pt x="242620" y="0"/>
                  </a:moveTo>
                  <a:lnTo>
                    <a:pt x="178409" y="0"/>
                  </a:lnTo>
                  <a:lnTo>
                    <a:pt x="178409" y="136321"/>
                  </a:lnTo>
                  <a:lnTo>
                    <a:pt x="175450" y="150761"/>
                  </a:lnTo>
                  <a:lnTo>
                    <a:pt x="167411" y="162560"/>
                  </a:lnTo>
                  <a:lnTo>
                    <a:pt x="155587" y="170522"/>
                  </a:lnTo>
                  <a:lnTo>
                    <a:pt x="141236" y="173431"/>
                  </a:lnTo>
                  <a:lnTo>
                    <a:pt x="100952" y="173380"/>
                  </a:lnTo>
                  <a:lnTo>
                    <a:pt x="50546" y="182702"/>
                  </a:lnTo>
                  <a:lnTo>
                    <a:pt x="19011" y="206781"/>
                  </a:lnTo>
                  <a:lnTo>
                    <a:pt x="3213" y="239826"/>
                  </a:lnTo>
                  <a:lnTo>
                    <a:pt x="0" y="276034"/>
                  </a:lnTo>
                  <a:lnTo>
                    <a:pt x="8331" y="308571"/>
                  </a:lnTo>
                  <a:lnTo>
                    <a:pt x="30822" y="339369"/>
                  </a:lnTo>
                  <a:lnTo>
                    <a:pt x="69202" y="362318"/>
                  </a:lnTo>
                  <a:lnTo>
                    <a:pt x="125145" y="371322"/>
                  </a:lnTo>
                  <a:lnTo>
                    <a:pt x="135153" y="371322"/>
                  </a:lnTo>
                  <a:lnTo>
                    <a:pt x="136372" y="370268"/>
                  </a:lnTo>
                  <a:lnTo>
                    <a:pt x="136372" y="367563"/>
                  </a:lnTo>
                  <a:lnTo>
                    <a:pt x="135305" y="366661"/>
                  </a:lnTo>
                  <a:lnTo>
                    <a:pt x="133985" y="366509"/>
                  </a:lnTo>
                  <a:lnTo>
                    <a:pt x="106807" y="358076"/>
                  </a:lnTo>
                  <a:lnTo>
                    <a:pt x="84023" y="339788"/>
                  </a:lnTo>
                  <a:lnTo>
                    <a:pt x="68351" y="311429"/>
                  </a:lnTo>
                  <a:lnTo>
                    <a:pt x="62522" y="272796"/>
                  </a:lnTo>
                  <a:lnTo>
                    <a:pt x="67525" y="228625"/>
                  </a:lnTo>
                  <a:lnTo>
                    <a:pt x="81724" y="199440"/>
                  </a:lnTo>
                  <a:lnTo>
                    <a:pt x="103886" y="183311"/>
                  </a:lnTo>
                  <a:lnTo>
                    <a:pt x="132765" y="178358"/>
                  </a:lnTo>
                  <a:lnTo>
                    <a:pt x="155105" y="184048"/>
                  </a:lnTo>
                  <a:lnTo>
                    <a:pt x="169100" y="198386"/>
                  </a:lnTo>
                  <a:lnTo>
                    <a:pt x="176352" y="217246"/>
                  </a:lnTo>
                  <a:lnTo>
                    <a:pt x="178409" y="236524"/>
                  </a:lnTo>
                  <a:lnTo>
                    <a:pt x="178409" y="300380"/>
                  </a:lnTo>
                  <a:lnTo>
                    <a:pt x="183057" y="327647"/>
                  </a:lnTo>
                  <a:lnTo>
                    <a:pt x="196138" y="350253"/>
                  </a:lnTo>
                  <a:lnTo>
                    <a:pt x="216420" y="365671"/>
                  </a:lnTo>
                  <a:lnTo>
                    <a:pt x="242620" y="371373"/>
                  </a:lnTo>
                  <a:lnTo>
                    <a:pt x="242620" y="0"/>
                  </a:lnTo>
                  <a:close/>
                </a:path>
                <a:path w="266700" h="596900" extrusionOk="0">
                  <a:moveTo>
                    <a:pt x="266115" y="582777"/>
                  </a:moveTo>
                  <a:lnTo>
                    <a:pt x="261518" y="578523"/>
                  </a:lnTo>
                  <a:lnTo>
                    <a:pt x="254165" y="589876"/>
                  </a:lnTo>
                  <a:lnTo>
                    <a:pt x="239445" y="589876"/>
                  </a:lnTo>
                  <a:lnTo>
                    <a:pt x="229133" y="587781"/>
                  </a:lnTo>
                  <a:lnTo>
                    <a:pt x="220814" y="582002"/>
                  </a:lnTo>
                  <a:lnTo>
                    <a:pt x="215252" y="573303"/>
                  </a:lnTo>
                  <a:lnTo>
                    <a:pt x="213233" y="562419"/>
                  </a:lnTo>
                  <a:lnTo>
                    <a:pt x="215252" y="551535"/>
                  </a:lnTo>
                  <a:lnTo>
                    <a:pt x="220814" y="542823"/>
                  </a:lnTo>
                  <a:lnTo>
                    <a:pt x="229133" y="537044"/>
                  </a:lnTo>
                  <a:lnTo>
                    <a:pt x="239445" y="534949"/>
                  </a:lnTo>
                  <a:lnTo>
                    <a:pt x="254165" y="534949"/>
                  </a:lnTo>
                  <a:lnTo>
                    <a:pt x="261061" y="546315"/>
                  </a:lnTo>
                  <a:lnTo>
                    <a:pt x="265645" y="542048"/>
                  </a:lnTo>
                  <a:lnTo>
                    <a:pt x="239445" y="528320"/>
                  </a:lnTo>
                  <a:lnTo>
                    <a:pt x="226504" y="530987"/>
                  </a:lnTo>
                  <a:lnTo>
                    <a:pt x="215988" y="538264"/>
                  </a:lnTo>
                  <a:lnTo>
                    <a:pt x="208915" y="549097"/>
                  </a:lnTo>
                  <a:lnTo>
                    <a:pt x="206336" y="562419"/>
                  </a:lnTo>
                  <a:lnTo>
                    <a:pt x="208915" y="575729"/>
                  </a:lnTo>
                  <a:lnTo>
                    <a:pt x="215988" y="586562"/>
                  </a:lnTo>
                  <a:lnTo>
                    <a:pt x="226504" y="593839"/>
                  </a:lnTo>
                  <a:lnTo>
                    <a:pt x="239445" y="596506"/>
                  </a:lnTo>
                  <a:lnTo>
                    <a:pt x="249682" y="596290"/>
                  </a:lnTo>
                  <a:lnTo>
                    <a:pt x="255879" y="594791"/>
                  </a:lnTo>
                  <a:lnTo>
                    <a:pt x="260515" y="590715"/>
                  </a:lnTo>
                  <a:lnTo>
                    <a:pt x="261112" y="589876"/>
                  </a:lnTo>
                  <a:lnTo>
                    <a:pt x="266115" y="582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3139399" y="9088272"/>
              <a:ext cx="243204" cy="371475"/>
            </a:xfrm>
            <a:custGeom>
              <a:avLst/>
              <a:gdLst/>
              <a:ahLst/>
              <a:cxnLst/>
              <a:rect l="l" t="t" r="r" b="b"/>
              <a:pathLst>
                <a:path w="243204" h="371475" extrusionOk="0">
                  <a:moveTo>
                    <a:pt x="117475" y="50"/>
                  </a:moveTo>
                  <a:lnTo>
                    <a:pt x="107467" y="50"/>
                  </a:lnTo>
                  <a:lnTo>
                    <a:pt x="106248" y="1104"/>
                  </a:lnTo>
                  <a:lnTo>
                    <a:pt x="106248" y="3810"/>
                  </a:lnTo>
                  <a:lnTo>
                    <a:pt x="107314" y="4711"/>
                  </a:lnTo>
                  <a:lnTo>
                    <a:pt x="108635" y="4864"/>
                  </a:lnTo>
                  <a:lnTo>
                    <a:pt x="135816" y="13300"/>
                  </a:lnTo>
                  <a:lnTo>
                    <a:pt x="158602" y="31589"/>
                  </a:lnTo>
                  <a:lnTo>
                    <a:pt x="174270" y="59944"/>
                  </a:lnTo>
                  <a:lnTo>
                    <a:pt x="180098" y="98577"/>
                  </a:lnTo>
                  <a:lnTo>
                    <a:pt x="175093" y="142747"/>
                  </a:lnTo>
                  <a:lnTo>
                    <a:pt x="160897" y="171942"/>
                  </a:lnTo>
                  <a:lnTo>
                    <a:pt x="138741" y="188063"/>
                  </a:lnTo>
                  <a:lnTo>
                    <a:pt x="109855" y="193014"/>
                  </a:lnTo>
                  <a:lnTo>
                    <a:pt x="87517" y="187324"/>
                  </a:lnTo>
                  <a:lnTo>
                    <a:pt x="73517" y="172994"/>
                  </a:lnTo>
                  <a:lnTo>
                    <a:pt x="66274" y="154132"/>
                  </a:lnTo>
                  <a:lnTo>
                    <a:pt x="64211" y="134848"/>
                  </a:lnTo>
                  <a:lnTo>
                    <a:pt x="64211" y="70993"/>
                  </a:lnTo>
                  <a:lnTo>
                    <a:pt x="59568" y="43730"/>
                  </a:lnTo>
                  <a:lnTo>
                    <a:pt x="46478" y="21123"/>
                  </a:lnTo>
                  <a:lnTo>
                    <a:pt x="26202" y="5702"/>
                  </a:lnTo>
                  <a:lnTo>
                    <a:pt x="0" y="0"/>
                  </a:lnTo>
                  <a:lnTo>
                    <a:pt x="0" y="371373"/>
                  </a:lnTo>
                  <a:lnTo>
                    <a:pt x="24992" y="366326"/>
                  </a:lnTo>
                  <a:lnTo>
                    <a:pt x="45402" y="352564"/>
                  </a:lnTo>
                  <a:lnTo>
                    <a:pt x="59164" y="332154"/>
                  </a:lnTo>
                  <a:lnTo>
                    <a:pt x="64211" y="307162"/>
                  </a:lnTo>
                  <a:lnTo>
                    <a:pt x="64211" y="235051"/>
                  </a:lnTo>
                  <a:lnTo>
                    <a:pt x="67172" y="220611"/>
                  </a:lnTo>
                  <a:lnTo>
                    <a:pt x="75206" y="208814"/>
                  </a:lnTo>
                  <a:lnTo>
                    <a:pt x="87035" y="200859"/>
                  </a:lnTo>
                  <a:lnTo>
                    <a:pt x="101384" y="197942"/>
                  </a:lnTo>
                  <a:lnTo>
                    <a:pt x="141668" y="197993"/>
                  </a:lnTo>
                  <a:lnTo>
                    <a:pt x="192080" y="188677"/>
                  </a:lnTo>
                  <a:lnTo>
                    <a:pt x="223610" y="164596"/>
                  </a:lnTo>
                  <a:lnTo>
                    <a:pt x="239407" y="131550"/>
                  </a:lnTo>
                  <a:lnTo>
                    <a:pt x="242620" y="95338"/>
                  </a:lnTo>
                  <a:lnTo>
                    <a:pt x="234289" y="62806"/>
                  </a:lnTo>
                  <a:lnTo>
                    <a:pt x="211794" y="32011"/>
                  </a:lnTo>
                  <a:lnTo>
                    <a:pt x="173426" y="9058"/>
                  </a:lnTo>
                  <a:lnTo>
                    <a:pt x="117475" y="50"/>
                  </a:lnTo>
                  <a:close/>
                </a:path>
              </a:pathLst>
            </a:custGeom>
            <a:solidFill>
              <a:srgbClr val="2BBAE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3013926" y="9444113"/>
              <a:ext cx="8890" cy="67310"/>
            </a:xfrm>
            <a:custGeom>
              <a:avLst/>
              <a:gdLst/>
              <a:ahLst/>
              <a:cxnLst/>
              <a:rect l="l" t="t" r="r" b="b"/>
              <a:pathLst>
                <a:path w="8889" h="67309" extrusionOk="0">
                  <a:moveTo>
                    <a:pt x="7848" y="0"/>
                  </a:moveTo>
                  <a:lnTo>
                    <a:pt x="952" y="0"/>
                  </a:lnTo>
                  <a:lnTo>
                    <a:pt x="952" y="49987"/>
                  </a:lnTo>
                  <a:lnTo>
                    <a:pt x="7848" y="49987"/>
                  </a:lnTo>
                  <a:lnTo>
                    <a:pt x="7848" y="0"/>
                  </a:lnTo>
                  <a:close/>
                </a:path>
                <a:path w="8889" h="67309" extrusionOk="0">
                  <a:moveTo>
                    <a:pt x="8763" y="60058"/>
                  </a:moveTo>
                  <a:lnTo>
                    <a:pt x="6794" y="58102"/>
                  </a:lnTo>
                  <a:lnTo>
                    <a:pt x="1955" y="58102"/>
                  </a:lnTo>
                  <a:lnTo>
                    <a:pt x="0" y="60058"/>
                  </a:lnTo>
                  <a:lnTo>
                    <a:pt x="0" y="62484"/>
                  </a:lnTo>
                  <a:lnTo>
                    <a:pt x="0" y="64897"/>
                  </a:lnTo>
                  <a:lnTo>
                    <a:pt x="1955" y="66865"/>
                  </a:lnTo>
                  <a:lnTo>
                    <a:pt x="6794" y="66865"/>
                  </a:lnTo>
                  <a:lnTo>
                    <a:pt x="8763" y="64897"/>
                  </a:lnTo>
                  <a:lnTo>
                    <a:pt x="8763" y="60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2870961" y="9323209"/>
              <a:ext cx="44450" cy="6985"/>
            </a:xfrm>
            <a:custGeom>
              <a:avLst/>
              <a:gdLst/>
              <a:ahLst/>
              <a:cxnLst/>
              <a:rect l="l" t="t" r="r" b="b"/>
              <a:pathLst>
                <a:path w="44450" h="6984" extrusionOk="0">
                  <a:moveTo>
                    <a:pt x="44272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44272" y="6604"/>
                  </a:lnTo>
                  <a:lnTo>
                    <a:pt x="44272" y="0"/>
                  </a:lnTo>
                  <a:close/>
                </a:path>
              </a:pathLst>
            </a:custGeom>
            <a:solidFill>
              <a:srgbClr val="2BBAE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2160787" y="1551709"/>
            <a:ext cx="6592619" cy="119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Montserrat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2163454" y="3200405"/>
            <a:ext cx="6592618" cy="259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2565400" y="6529677"/>
            <a:ext cx="30861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2565400" y="6347115"/>
            <a:ext cx="3086100" cy="13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1" y="0"/>
            <a:ext cx="1744700" cy="611749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2159906" y="1182860"/>
            <a:ext cx="6567336" cy="24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3B12"/>
              </a:buClr>
              <a:buSzPts val="1200"/>
              <a:buNone/>
              <a:defRPr sz="1200" b="0" cap="none">
                <a:solidFill>
                  <a:srgbClr val="E63B1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deux colonnes">
  <p:cSld name="Texte deux colonne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1"/>
          <p:cNvGrpSpPr/>
          <p:nvPr/>
        </p:nvGrpSpPr>
        <p:grpSpPr>
          <a:xfrm>
            <a:off x="-2020" y="6117495"/>
            <a:ext cx="9168318" cy="762708"/>
            <a:chOff x="28700" y="8674100"/>
            <a:chExt cx="12976392" cy="1079500"/>
          </a:xfrm>
        </p:grpSpPr>
        <p:sp>
          <p:nvSpPr>
            <p:cNvPr id="60" name="Google Shape;60;p11"/>
            <p:cNvSpPr/>
            <p:nvPr/>
          </p:nvSpPr>
          <p:spPr>
            <a:xfrm>
              <a:off x="28700" y="8674100"/>
              <a:ext cx="2472564" cy="1079500"/>
            </a:xfrm>
            <a:custGeom>
              <a:avLst/>
              <a:gdLst/>
              <a:ahLst/>
              <a:cxnLst/>
              <a:rect l="l" t="t" r="r" b="b"/>
              <a:pathLst>
                <a:path w="2501265" h="1079500" extrusionOk="0">
                  <a:moveTo>
                    <a:pt x="0" y="1079500"/>
                  </a:moveTo>
                  <a:lnTo>
                    <a:pt x="2500922" y="1079500"/>
                  </a:lnTo>
                  <a:lnTo>
                    <a:pt x="2500922" y="0"/>
                  </a:lnTo>
                  <a:lnTo>
                    <a:pt x="0" y="0"/>
                  </a:lnTo>
                  <a:lnTo>
                    <a:pt x="0" y="107950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1"/>
            <p:cNvSpPr/>
            <p:nvPr/>
          </p:nvSpPr>
          <p:spPr>
            <a:xfrm>
              <a:off x="2500922" y="8674100"/>
              <a:ext cx="10504170" cy="1079500"/>
            </a:xfrm>
            <a:custGeom>
              <a:avLst/>
              <a:gdLst/>
              <a:ahLst/>
              <a:cxnLst/>
              <a:rect l="l" t="t" r="r" b="b"/>
              <a:pathLst>
                <a:path w="10504169" h="1079500" extrusionOk="0">
                  <a:moveTo>
                    <a:pt x="10503877" y="0"/>
                  </a:moveTo>
                  <a:lnTo>
                    <a:pt x="0" y="0"/>
                  </a:lnTo>
                  <a:lnTo>
                    <a:pt x="0" y="1079500"/>
                  </a:lnTo>
                  <a:lnTo>
                    <a:pt x="10503877" y="1079500"/>
                  </a:lnTo>
                  <a:lnTo>
                    <a:pt x="10503877" y="0"/>
                  </a:lnTo>
                  <a:close/>
                </a:path>
              </a:pathLst>
            </a:custGeom>
            <a:solidFill>
              <a:srgbClr val="211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1"/>
            <p:cNvSpPr/>
            <p:nvPr/>
          </p:nvSpPr>
          <p:spPr>
            <a:xfrm>
              <a:off x="606323" y="9067380"/>
              <a:ext cx="1501140" cy="279400"/>
            </a:xfrm>
            <a:custGeom>
              <a:avLst/>
              <a:gdLst/>
              <a:ahLst/>
              <a:cxnLst/>
              <a:rect l="l" t="t" r="r" b="b"/>
              <a:pathLst>
                <a:path w="1501139" h="279400" extrusionOk="0">
                  <a:moveTo>
                    <a:pt x="128422" y="268947"/>
                  </a:moveTo>
                  <a:close/>
                </a:path>
                <a:path w="1501139" h="279400" extrusionOk="0">
                  <a:moveTo>
                    <a:pt x="198551" y="215849"/>
                  </a:moveTo>
                  <a:lnTo>
                    <a:pt x="195745" y="214807"/>
                  </a:lnTo>
                  <a:lnTo>
                    <a:pt x="194310" y="216535"/>
                  </a:lnTo>
                  <a:lnTo>
                    <a:pt x="183743" y="228295"/>
                  </a:lnTo>
                  <a:lnTo>
                    <a:pt x="149402" y="257898"/>
                  </a:lnTo>
                  <a:lnTo>
                    <a:pt x="115214" y="272846"/>
                  </a:lnTo>
                  <a:lnTo>
                    <a:pt x="108140" y="272846"/>
                  </a:lnTo>
                  <a:lnTo>
                    <a:pt x="89077" y="268719"/>
                  </a:lnTo>
                  <a:lnTo>
                    <a:pt x="73609" y="257873"/>
                  </a:lnTo>
                  <a:lnTo>
                    <a:pt x="63233" y="241985"/>
                  </a:lnTo>
                  <a:lnTo>
                    <a:pt x="59436" y="222745"/>
                  </a:lnTo>
                  <a:lnTo>
                    <a:pt x="59436" y="65341"/>
                  </a:lnTo>
                  <a:lnTo>
                    <a:pt x="51498" y="36957"/>
                  </a:lnTo>
                  <a:lnTo>
                    <a:pt x="34366" y="16700"/>
                  </a:lnTo>
                  <a:lnTo>
                    <a:pt x="14922" y="4445"/>
                  </a:lnTo>
                  <a:lnTo>
                    <a:pt x="0" y="101"/>
                  </a:lnTo>
                  <a:lnTo>
                    <a:pt x="0" y="278955"/>
                  </a:lnTo>
                  <a:lnTo>
                    <a:pt x="59436" y="278955"/>
                  </a:lnTo>
                  <a:lnTo>
                    <a:pt x="93433" y="278930"/>
                  </a:lnTo>
                  <a:lnTo>
                    <a:pt x="181025" y="278866"/>
                  </a:lnTo>
                  <a:lnTo>
                    <a:pt x="198551" y="278853"/>
                  </a:lnTo>
                  <a:lnTo>
                    <a:pt x="198551" y="272846"/>
                  </a:lnTo>
                  <a:lnTo>
                    <a:pt x="198551" y="215849"/>
                  </a:lnTo>
                  <a:close/>
                </a:path>
                <a:path w="1501139" h="279400" extrusionOk="0">
                  <a:moveTo>
                    <a:pt x="422605" y="278892"/>
                  </a:moveTo>
                  <a:lnTo>
                    <a:pt x="275590" y="0"/>
                  </a:lnTo>
                  <a:lnTo>
                    <a:pt x="234975" y="91643"/>
                  </a:lnTo>
                  <a:lnTo>
                    <a:pt x="234594" y="92506"/>
                  </a:lnTo>
                  <a:lnTo>
                    <a:pt x="234962" y="93154"/>
                  </a:lnTo>
                  <a:lnTo>
                    <a:pt x="236245" y="93840"/>
                  </a:lnTo>
                  <a:lnTo>
                    <a:pt x="236943" y="93814"/>
                  </a:lnTo>
                  <a:lnTo>
                    <a:pt x="241566" y="86245"/>
                  </a:lnTo>
                  <a:lnTo>
                    <a:pt x="251802" y="86588"/>
                  </a:lnTo>
                  <a:lnTo>
                    <a:pt x="284492" y="148450"/>
                  </a:lnTo>
                  <a:lnTo>
                    <a:pt x="352577" y="278892"/>
                  </a:lnTo>
                  <a:lnTo>
                    <a:pt x="422605" y="278892"/>
                  </a:lnTo>
                  <a:close/>
                </a:path>
                <a:path w="1501139" h="279400" extrusionOk="0">
                  <a:moveTo>
                    <a:pt x="797471" y="215747"/>
                  </a:moveTo>
                  <a:lnTo>
                    <a:pt x="794664" y="214718"/>
                  </a:lnTo>
                  <a:lnTo>
                    <a:pt x="793229" y="216446"/>
                  </a:lnTo>
                  <a:lnTo>
                    <a:pt x="782662" y="228206"/>
                  </a:lnTo>
                  <a:lnTo>
                    <a:pt x="748322" y="257810"/>
                  </a:lnTo>
                  <a:lnTo>
                    <a:pt x="714184" y="272745"/>
                  </a:lnTo>
                  <a:lnTo>
                    <a:pt x="707669" y="272745"/>
                  </a:lnTo>
                  <a:lnTo>
                    <a:pt x="672338" y="262064"/>
                  </a:lnTo>
                  <a:lnTo>
                    <a:pt x="643483" y="232930"/>
                  </a:lnTo>
                  <a:lnTo>
                    <a:pt x="624039" y="189738"/>
                  </a:lnTo>
                  <a:lnTo>
                    <a:pt x="616902" y="136842"/>
                  </a:lnTo>
                  <a:lnTo>
                    <a:pt x="624433" y="79756"/>
                  </a:lnTo>
                  <a:lnTo>
                    <a:pt x="642924" y="40576"/>
                  </a:lnTo>
                  <a:lnTo>
                    <a:pt x="666203" y="16738"/>
                  </a:lnTo>
                  <a:lnTo>
                    <a:pt x="688111" y="5651"/>
                  </a:lnTo>
                  <a:lnTo>
                    <a:pt x="690245" y="5016"/>
                  </a:lnTo>
                  <a:lnTo>
                    <a:pt x="689381" y="1676"/>
                  </a:lnTo>
                  <a:lnTo>
                    <a:pt x="644982" y="11823"/>
                  </a:lnTo>
                  <a:lnTo>
                    <a:pt x="608685" y="32537"/>
                  </a:lnTo>
                  <a:lnTo>
                    <a:pt x="580275" y="62090"/>
                  </a:lnTo>
                  <a:lnTo>
                    <a:pt x="561746" y="98564"/>
                  </a:lnTo>
                  <a:lnTo>
                    <a:pt x="555129" y="140042"/>
                  </a:lnTo>
                  <a:lnTo>
                    <a:pt x="562089" y="182562"/>
                  </a:lnTo>
                  <a:lnTo>
                    <a:pt x="581545" y="219760"/>
                  </a:lnTo>
                  <a:lnTo>
                    <a:pt x="611314" y="249542"/>
                  </a:lnTo>
                  <a:lnTo>
                    <a:pt x="649224" y="269875"/>
                  </a:lnTo>
                  <a:lnTo>
                    <a:pt x="693102" y="278650"/>
                  </a:lnTo>
                  <a:lnTo>
                    <a:pt x="698284" y="278853"/>
                  </a:lnTo>
                  <a:lnTo>
                    <a:pt x="797471" y="278765"/>
                  </a:lnTo>
                  <a:lnTo>
                    <a:pt x="797471" y="272745"/>
                  </a:lnTo>
                  <a:lnTo>
                    <a:pt x="797471" y="215747"/>
                  </a:lnTo>
                  <a:close/>
                </a:path>
                <a:path w="1501139" h="279400" extrusionOk="0">
                  <a:moveTo>
                    <a:pt x="1014196" y="222935"/>
                  </a:moveTo>
                  <a:lnTo>
                    <a:pt x="995743" y="177622"/>
                  </a:lnTo>
                  <a:lnTo>
                    <a:pt x="830084" y="1270"/>
                  </a:lnTo>
                  <a:lnTo>
                    <a:pt x="723176" y="1244"/>
                  </a:lnTo>
                  <a:lnTo>
                    <a:pt x="723099" y="4521"/>
                  </a:lnTo>
                  <a:lnTo>
                    <a:pt x="728052" y="5308"/>
                  </a:lnTo>
                  <a:lnTo>
                    <a:pt x="732891" y="5397"/>
                  </a:lnTo>
                  <a:lnTo>
                    <a:pt x="743445" y="9271"/>
                  </a:lnTo>
                  <a:lnTo>
                    <a:pt x="778700" y="33362"/>
                  </a:lnTo>
                  <a:lnTo>
                    <a:pt x="807377" y="63258"/>
                  </a:lnTo>
                  <a:lnTo>
                    <a:pt x="1003985" y="278726"/>
                  </a:lnTo>
                  <a:lnTo>
                    <a:pt x="1012228" y="278726"/>
                  </a:lnTo>
                  <a:lnTo>
                    <a:pt x="1014196" y="276758"/>
                  </a:lnTo>
                  <a:lnTo>
                    <a:pt x="1014196" y="222935"/>
                  </a:lnTo>
                  <a:close/>
                </a:path>
                <a:path w="1501139" h="279400" extrusionOk="0">
                  <a:moveTo>
                    <a:pt x="1233144" y="139992"/>
                  </a:moveTo>
                  <a:lnTo>
                    <a:pt x="1222717" y="89662"/>
                  </a:lnTo>
                  <a:lnTo>
                    <a:pt x="1195793" y="47891"/>
                  </a:lnTo>
                  <a:lnTo>
                    <a:pt x="1155788" y="17792"/>
                  </a:lnTo>
                  <a:lnTo>
                    <a:pt x="1106131" y="2463"/>
                  </a:lnTo>
                  <a:lnTo>
                    <a:pt x="1093012" y="1244"/>
                  </a:lnTo>
                  <a:lnTo>
                    <a:pt x="989736" y="1320"/>
                  </a:lnTo>
                  <a:lnTo>
                    <a:pt x="989736" y="64808"/>
                  </a:lnTo>
                  <a:lnTo>
                    <a:pt x="992301" y="65836"/>
                  </a:lnTo>
                  <a:lnTo>
                    <a:pt x="1005471" y="51955"/>
                  </a:lnTo>
                  <a:lnTo>
                    <a:pt x="1022769" y="36042"/>
                  </a:lnTo>
                  <a:lnTo>
                    <a:pt x="1043381" y="20675"/>
                  </a:lnTo>
                  <a:lnTo>
                    <a:pt x="1065999" y="9563"/>
                  </a:lnTo>
                  <a:lnTo>
                    <a:pt x="1070724" y="8064"/>
                  </a:lnTo>
                  <a:lnTo>
                    <a:pt x="1076020" y="6921"/>
                  </a:lnTo>
                  <a:lnTo>
                    <a:pt x="1084021" y="6921"/>
                  </a:lnTo>
                  <a:lnTo>
                    <a:pt x="1124597" y="18630"/>
                  </a:lnTo>
                  <a:lnTo>
                    <a:pt x="1151242" y="49491"/>
                  </a:lnTo>
                  <a:lnTo>
                    <a:pt x="1165860" y="93129"/>
                  </a:lnTo>
                  <a:lnTo>
                    <a:pt x="1170305" y="143179"/>
                  </a:lnTo>
                  <a:lnTo>
                    <a:pt x="1169250" y="167982"/>
                  </a:lnTo>
                  <a:lnTo>
                    <a:pt x="1160348" y="206260"/>
                  </a:lnTo>
                  <a:lnTo>
                    <a:pt x="1133335" y="247904"/>
                  </a:lnTo>
                  <a:lnTo>
                    <a:pt x="1087069" y="271741"/>
                  </a:lnTo>
                  <a:lnTo>
                    <a:pt x="1066101" y="274142"/>
                  </a:lnTo>
                  <a:lnTo>
                    <a:pt x="1063993" y="274142"/>
                  </a:lnTo>
                  <a:lnTo>
                    <a:pt x="1063371" y="275120"/>
                  </a:lnTo>
                  <a:lnTo>
                    <a:pt x="1063371" y="277456"/>
                  </a:lnTo>
                  <a:lnTo>
                    <a:pt x="1064450" y="278295"/>
                  </a:lnTo>
                  <a:lnTo>
                    <a:pt x="1065784" y="278447"/>
                  </a:lnTo>
                  <a:lnTo>
                    <a:pt x="1103033" y="278447"/>
                  </a:lnTo>
                  <a:lnTo>
                    <a:pt x="1162380" y="268782"/>
                  </a:lnTo>
                  <a:lnTo>
                    <a:pt x="1200556" y="243890"/>
                  </a:lnTo>
                  <a:lnTo>
                    <a:pt x="1222057" y="209994"/>
                  </a:lnTo>
                  <a:lnTo>
                    <a:pt x="1231417" y="173291"/>
                  </a:lnTo>
                  <a:lnTo>
                    <a:pt x="1233144" y="139992"/>
                  </a:lnTo>
                  <a:close/>
                </a:path>
                <a:path w="1501139" h="279400" extrusionOk="0">
                  <a:moveTo>
                    <a:pt x="1501063" y="90297"/>
                  </a:moveTo>
                  <a:lnTo>
                    <a:pt x="1493570" y="60274"/>
                  </a:lnTo>
                  <a:lnTo>
                    <a:pt x="1473187" y="31838"/>
                  </a:lnTo>
                  <a:lnTo>
                    <a:pt x="1438160" y="10642"/>
                  </a:lnTo>
                  <a:lnTo>
                    <a:pt x="1386738" y="2311"/>
                  </a:lnTo>
                  <a:lnTo>
                    <a:pt x="1377505" y="2311"/>
                  </a:lnTo>
                  <a:lnTo>
                    <a:pt x="1376362" y="3276"/>
                  </a:lnTo>
                  <a:lnTo>
                    <a:pt x="1376362" y="5778"/>
                  </a:lnTo>
                  <a:lnTo>
                    <a:pt x="1377327" y="6591"/>
                  </a:lnTo>
                  <a:lnTo>
                    <a:pt x="1378572" y="6756"/>
                  </a:lnTo>
                  <a:lnTo>
                    <a:pt x="1404086" y="14109"/>
                  </a:lnTo>
                  <a:lnTo>
                    <a:pt x="1426070" y="30022"/>
                  </a:lnTo>
                  <a:lnTo>
                    <a:pt x="1441475" y="55219"/>
                  </a:lnTo>
                  <a:lnTo>
                    <a:pt x="1447292" y="90411"/>
                  </a:lnTo>
                  <a:lnTo>
                    <a:pt x="1442237" y="134518"/>
                  </a:lnTo>
                  <a:lnTo>
                    <a:pt x="1428165" y="162090"/>
                  </a:lnTo>
                  <a:lnTo>
                    <a:pt x="1406753" y="176288"/>
                  </a:lnTo>
                  <a:lnTo>
                    <a:pt x="1379664" y="180314"/>
                  </a:lnTo>
                  <a:lnTo>
                    <a:pt x="1377124" y="180314"/>
                  </a:lnTo>
                  <a:lnTo>
                    <a:pt x="1370482" y="180035"/>
                  </a:lnTo>
                  <a:lnTo>
                    <a:pt x="1363662" y="177126"/>
                  </a:lnTo>
                  <a:lnTo>
                    <a:pt x="1363243" y="176923"/>
                  </a:lnTo>
                  <a:lnTo>
                    <a:pt x="1362798" y="176758"/>
                  </a:lnTo>
                  <a:lnTo>
                    <a:pt x="1336078" y="144983"/>
                  </a:lnTo>
                  <a:lnTo>
                    <a:pt x="1334503" y="131406"/>
                  </a:lnTo>
                  <a:lnTo>
                    <a:pt x="1334503" y="67754"/>
                  </a:lnTo>
                  <a:lnTo>
                    <a:pt x="1330706" y="42608"/>
                  </a:lnTo>
                  <a:lnTo>
                    <a:pt x="1319695" y="21755"/>
                  </a:lnTo>
                  <a:lnTo>
                    <a:pt x="1302054" y="7531"/>
                  </a:lnTo>
                  <a:lnTo>
                    <a:pt x="1278356" y="2260"/>
                  </a:lnTo>
                  <a:lnTo>
                    <a:pt x="1278356" y="278701"/>
                  </a:lnTo>
                  <a:lnTo>
                    <a:pt x="1334503" y="278701"/>
                  </a:lnTo>
                  <a:lnTo>
                    <a:pt x="1334503" y="219075"/>
                  </a:lnTo>
                  <a:lnTo>
                    <a:pt x="1337195" y="205752"/>
                  </a:lnTo>
                  <a:lnTo>
                    <a:pt x="1344549" y="194868"/>
                  </a:lnTo>
                  <a:lnTo>
                    <a:pt x="1355458" y="187540"/>
                  </a:lnTo>
                  <a:lnTo>
                    <a:pt x="1368793" y="184861"/>
                  </a:lnTo>
                  <a:lnTo>
                    <a:pt x="1372222" y="184861"/>
                  </a:lnTo>
                  <a:lnTo>
                    <a:pt x="1374063" y="184873"/>
                  </a:lnTo>
                  <a:lnTo>
                    <a:pt x="1375359" y="184899"/>
                  </a:lnTo>
                  <a:lnTo>
                    <a:pt x="1409052" y="184899"/>
                  </a:lnTo>
                  <a:lnTo>
                    <a:pt x="1409255" y="184861"/>
                  </a:lnTo>
                  <a:lnTo>
                    <a:pt x="1433804" y="180314"/>
                  </a:lnTo>
                  <a:lnTo>
                    <a:pt x="1455381" y="176326"/>
                  </a:lnTo>
                  <a:lnTo>
                    <a:pt x="1484083" y="154139"/>
                  </a:lnTo>
                  <a:lnTo>
                    <a:pt x="1498282" y="123685"/>
                  </a:lnTo>
                  <a:lnTo>
                    <a:pt x="1501063" y="90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" name="Google Shape;63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801731" y="9348775"/>
              <a:ext cx="291875" cy="6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68598" y="9444123"/>
              <a:ext cx="233138" cy="67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11"/>
            <p:cNvSpPr/>
            <p:nvPr/>
          </p:nvSpPr>
          <p:spPr>
            <a:xfrm>
              <a:off x="2829763" y="8914866"/>
              <a:ext cx="266700" cy="596900"/>
            </a:xfrm>
            <a:custGeom>
              <a:avLst/>
              <a:gdLst/>
              <a:ahLst/>
              <a:cxnLst/>
              <a:rect l="l" t="t" r="r" b="b"/>
              <a:pathLst>
                <a:path w="266700" h="596900" extrusionOk="0">
                  <a:moveTo>
                    <a:pt x="242620" y="0"/>
                  </a:moveTo>
                  <a:lnTo>
                    <a:pt x="178409" y="0"/>
                  </a:lnTo>
                  <a:lnTo>
                    <a:pt x="178409" y="136321"/>
                  </a:lnTo>
                  <a:lnTo>
                    <a:pt x="175450" y="150761"/>
                  </a:lnTo>
                  <a:lnTo>
                    <a:pt x="167411" y="162560"/>
                  </a:lnTo>
                  <a:lnTo>
                    <a:pt x="155587" y="170522"/>
                  </a:lnTo>
                  <a:lnTo>
                    <a:pt x="141236" y="173431"/>
                  </a:lnTo>
                  <a:lnTo>
                    <a:pt x="100952" y="173380"/>
                  </a:lnTo>
                  <a:lnTo>
                    <a:pt x="50546" y="182702"/>
                  </a:lnTo>
                  <a:lnTo>
                    <a:pt x="19011" y="206781"/>
                  </a:lnTo>
                  <a:lnTo>
                    <a:pt x="3213" y="239826"/>
                  </a:lnTo>
                  <a:lnTo>
                    <a:pt x="0" y="276034"/>
                  </a:lnTo>
                  <a:lnTo>
                    <a:pt x="8331" y="308571"/>
                  </a:lnTo>
                  <a:lnTo>
                    <a:pt x="30822" y="339369"/>
                  </a:lnTo>
                  <a:lnTo>
                    <a:pt x="69202" y="362318"/>
                  </a:lnTo>
                  <a:lnTo>
                    <a:pt x="125145" y="371322"/>
                  </a:lnTo>
                  <a:lnTo>
                    <a:pt x="135153" y="371322"/>
                  </a:lnTo>
                  <a:lnTo>
                    <a:pt x="136372" y="370268"/>
                  </a:lnTo>
                  <a:lnTo>
                    <a:pt x="136372" y="367563"/>
                  </a:lnTo>
                  <a:lnTo>
                    <a:pt x="135305" y="366661"/>
                  </a:lnTo>
                  <a:lnTo>
                    <a:pt x="133985" y="366509"/>
                  </a:lnTo>
                  <a:lnTo>
                    <a:pt x="106807" y="358076"/>
                  </a:lnTo>
                  <a:lnTo>
                    <a:pt x="84023" y="339788"/>
                  </a:lnTo>
                  <a:lnTo>
                    <a:pt x="68351" y="311429"/>
                  </a:lnTo>
                  <a:lnTo>
                    <a:pt x="62522" y="272796"/>
                  </a:lnTo>
                  <a:lnTo>
                    <a:pt x="67525" y="228625"/>
                  </a:lnTo>
                  <a:lnTo>
                    <a:pt x="81724" y="199440"/>
                  </a:lnTo>
                  <a:lnTo>
                    <a:pt x="103886" y="183311"/>
                  </a:lnTo>
                  <a:lnTo>
                    <a:pt x="132765" y="178358"/>
                  </a:lnTo>
                  <a:lnTo>
                    <a:pt x="155105" y="184048"/>
                  </a:lnTo>
                  <a:lnTo>
                    <a:pt x="169100" y="198386"/>
                  </a:lnTo>
                  <a:lnTo>
                    <a:pt x="176352" y="217246"/>
                  </a:lnTo>
                  <a:lnTo>
                    <a:pt x="178409" y="236524"/>
                  </a:lnTo>
                  <a:lnTo>
                    <a:pt x="178409" y="300380"/>
                  </a:lnTo>
                  <a:lnTo>
                    <a:pt x="183057" y="327647"/>
                  </a:lnTo>
                  <a:lnTo>
                    <a:pt x="196138" y="350253"/>
                  </a:lnTo>
                  <a:lnTo>
                    <a:pt x="216420" y="365671"/>
                  </a:lnTo>
                  <a:lnTo>
                    <a:pt x="242620" y="371373"/>
                  </a:lnTo>
                  <a:lnTo>
                    <a:pt x="242620" y="0"/>
                  </a:lnTo>
                  <a:close/>
                </a:path>
                <a:path w="266700" h="596900" extrusionOk="0">
                  <a:moveTo>
                    <a:pt x="266115" y="582777"/>
                  </a:moveTo>
                  <a:lnTo>
                    <a:pt x="261518" y="578523"/>
                  </a:lnTo>
                  <a:lnTo>
                    <a:pt x="254165" y="589876"/>
                  </a:lnTo>
                  <a:lnTo>
                    <a:pt x="239445" y="589876"/>
                  </a:lnTo>
                  <a:lnTo>
                    <a:pt x="229133" y="587781"/>
                  </a:lnTo>
                  <a:lnTo>
                    <a:pt x="220814" y="582002"/>
                  </a:lnTo>
                  <a:lnTo>
                    <a:pt x="215252" y="573303"/>
                  </a:lnTo>
                  <a:lnTo>
                    <a:pt x="213233" y="562419"/>
                  </a:lnTo>
                  <a:lnTo>
                    <a:pt x="215252" y="551535"/>
                  </a:lnTo>
                  <a:lnTo>
                    <a:pt x="220814" y="542823"/>
                  </a:lnTo>
                  <a:lnTo>
                    <a:pt x="229133" y="537044"/>
                  </a:lnTo>
                  <a:lnTo>
                    <a:pt x="239445" y="534949"/>
                  </a:lnTo>
                  <a:lnTo>
                    <a:pt x="254165" y="534949"/>
                  </a:lnTo>
                  <a:lnTo>
                    <a:pt x="261061" y="546315"/>
                  </a:lnTo>
                  <a:lnTo>
                    <a:pt x="265645" y="542048"/>
                  </a:lnTo>
                  <a:lnTo>
                    <a:pt x="239445" y="528320"/>
                  </a:lnTo>
                  <a:lnTo>
                    <a:pt x="226504" y="530987"/>
                  </a:lnTo>
                  <a:lnTo>
                    <a:pt x="215988" y="538264"/>
                  </a:lnTo>
                  <a:lnTo>
                    <a:pt x="208915" y="549097"/>
                  </a:lnTo>
                  <a:lnTo>
                    <a:pt x="206336" y="562419"/>
                  </a:lnTo>
                  <a:lnTo>
                    <a:pt x="208915" y="575729"/>
                  </a:lnTo>
                  <a:lnTo>
                    <a:pt x="215988" y="586562"/>
                  </a:lnTo>
                  <a:lnTo>
                    <a:pt x="226504" y="593839"/>
                  </a:lnTo>
                  <a:lnTo>
                    <a:pt x="239445" y="596506"/>
                  </a:lnTo>
                  <a:lnTo>
                    <a:pt x="249682" y="596290"/>
                  </a:lnTo>
                  <a:lnTo>
                    <a:pt x="255879" y="594791"/>
                  </a:lnTo>
                  <a:lnTo>
                    <a:pt x="260515" y="590715"/>
                  </a:lnTo>
                  <a:lnTo>
                    <a:pt x="261112" y="589876"/>
                  </a:lnTo>
                  <a:lnTo>
                    <a:pt x="266115" y="582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3139399" y="9088272"/>
              <a:ext cx="243204" cy="371475"/>
            </a:xfrm>
            <a:custGeom>
              <a:avLst/>
              <a:gdLst/>
              <a:ahLst/>
              <a:cxnLst/>
              <a:rect l="l" t="t" r="r" b="b"/>
              <a:pathLst>
                <a:path w="243204" h="371475" extrusionOk="0">
                  <a:moveTo>
                    <a:pt x="117475" y="50"/>
                  </a:moveTo>
                  <a:lnTo>
                    <a:pt x="107467" y="50"/>
                  </a:lnTo>
                  <a:lnTo>
                    <a:pt x="106248" y="1104"/>
                  </a:lnTo>
                  <a:lnTo>
                    <a:pt x="106248" y="3810"/>
                  </a:lnTo>
                  <a:lnTo>
                    <a:pt x="107314" y="4711"/>
                  </a:lnTo>
                  <a:lnTo>
                    <a:pt x="108635" y="4864"/>
                  </a:lnTo>
                  <a:lnTo>
                    <a:pt x="135816" y="13300"/>
                  </a:lnTo>
                  <a:lnTo>
                    <a:pt x="158602" y="31589"/>
                  </a:lnTo>
                  <a:lnTo>
                    <a:pt x="174270" y="59944"/>
                  </a:lnTo>
                  <a:lnTo>
                    <a:pt x="180098" y="98577"/>
                  </a:lnTo>
                  <a:lnTo>
                    <a:pt x="175093" y="142747"/>
                  </a:lnTo>
                  <a:lnTo>
                    <a:pt x="160897" y="171942"/>
                  </a:lnTo>
                  <a:lnTo>
                    <a:pt x="138741" y="188063"/>
                  </a:lnTo>
                  <a:lnTo>
                    <a:pt x="109855" y="193014"/>
                  </a:lnTo>
                  <a:lnTo>
                    <a:pt x="87517" y="187324"/>
                  </a:lnTo>
                  <a:lnTo>
                    <a:pt x="73517" y="172994"/>
                  </a:lnTo>
                  <a:lnTo>
                    <a:pt x="66274" y="154132"/>
                  </a:lnTo>
                  <a:lnTo>
                    <a:pt x="64211" y="134848"/>
                  </a:lnTo>
                  <a:lnTo>
                    <a:pt x="64211" y="70993"/>
                  </a:lnTo>
                  <a:lnTo>
                    <a:pt x="59568" y="43730"/>
                  </a:lnTo>
                  <a:lnTo>
                    <a:pt x="46478" y="21123"/>
                  </a:lnTo>
                  <a:lnTo>
                    <a:pt x="26202" y="5702"/>
                  </a:lnTo>
                  <a:lnTo>
                    <a:pt x="0" y="0"/>
                  </a:lnTo>
                  <a:lnTo>
                    <a:pt x="0" y="371373"/>
                  </a:lnTo>
                  <a:lnTo>
                    <a:pt x="24992" y="366326"/>
                  </a:lnTo>
                  <a:lnTo>
                    <a:pt x="45402" y="352564"/>
                  </a:lnTo>
                  <a:lnTo>
                    <a:pt x="59164" y="332154"/>
                  </a:lnTo>
                  <a:lnTo>
                    <a:pt x="64211" y="307162"/>
                  </a:lnTo>
                  <a:lnTo>
                    <a:pt x="64211" y="235051"/>
                  </a:lnTo>
                  <a:lnTo>
                    <a:pt x="67172" y="220611"/>
                  </a:lnTo>
                  <a:lnTo>
                    <a:pt x="75206" y="208814"/>
                  </a:lnTo>
                  <a:lnTo>
                    <a:pt x="87035" y="200859"/>
                  </a:lnTo>
                  <a:lnTo>
                    <a:pt x="101384" y="197942"/>
                  </a:lnTo>
                  <a:lnTo>
                    <a:pt x="141668" y="197993"/>
                  </a:lnTo>
                  <a:lnTo>
                    <a:pt x="192080" y="188677"/>
                  </a:lnTo>
                  <a:lnTo>
                    <a:pt x="223610" y="164596"/>
                  </a:lnTo>
                  <a:lnTo>
                    <a:pt x="239407" y="131550"/>
                  </a:lnTo>
                  <a:lnTo>
                    <a:pt x="242620" y="95338"/>
                  </a:lnTo>
                  <a:lnTo>
                    <a:pt x="234289" y="62806"/>
                  </a:lnTo>
                  <a:lnTo>
                    <a:pt x="211794" y="32011"/>
                  </a:lnTo>
                  <a:lnTo>
                    <a:pt x="173426" y="9058"/>
                  </a:lnTo>
                  <a:lnTo>
                    <a:pt x="117475" y="50"/>
                  </a:lnTo>
                  <a:close/>
                </a:path>
              </a:pathLst>
            </a:custGeom>
            <a:solidFill>
              <a:srgbClr val="2BBAE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3013926" y="9444113"/>
              <a:ext cx="8890" cy="67310"/>
            </a:xfrm>
            <a:custGeom>
              <a:avLst/>
              <a:gdLst/>
              <a:ahLst/>
              <a:cxnLst/>
              <a:rect l="l" t="t" r="r" b="b"/>
              <a:pathLst>
                <a:path w="8889" h="67309" extrusionOk="0">
                  <a:moveTo>
                    <a:pt x="7848" y="0"/>
                  </a:moveTo>
                  <a:lnTo>
                    <a:pt x="952" y="0"/>
                  </a:lnTo>
                  <a:lnTo>
                    <a:pt x="952" y="49987"/>
                  </a:lnTo>
                  <a:lnTo>
                    <a:pt x="7848" y="49987"/>
                  </a:lnTo>
                  <a:lnTo>
                    <a:pt x="7848" y="0"/>
                  </a:lnTo>
                  <a:close/>
                </a:path>
                <a:path w="8889" h="67309" extrusionOk="0">
                  <a:moveTo>
                    <a:pt x="8763" y="60058"/>
                  </a:moveTo>
                  <a:lnTo>
                    <a:pt x="6794" y="58102"/>
                  </a:lnTo>
                  <a:lnTo>
                    <a:pt x="1955" y="58102"/>
                  </a:lnTo>
                  <a:lnTo>
                    <a:pt x="0" y="60058"/>
                  </a:lnTo>
                  <a:lnTo>
                    <a:pt x="0" y="62484"/>
                  </a:lnTo>
                  <a:lnTo>
                    <a:pt x="0" y="64897"/>
                  </a:lnTo>
                  <a:lnTo>
                    <a:pt x="1955" y="66865"/>
                  </a:lnTo>
                  <a:lnTo>
                    <a:pt x="6794" y="66865"/>
                  </a:lnTo>
                  <a:lnTo>
                    <a:pt x="8763" y="64897"/>
                  </a:lnTo>
                  <a:lnTo>
                    <a:pt x="8763" y="60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2870961" y="9323209"/>
              <a:ext cx="44450" cy="6985"/>
            </a:xfrm>
            <a:custGeom>
              <a:avLst/>
              <a:gdLst/>
              <a:ahLst/>
              <a:cxnLst/>
              <a:rect l="l" t="t" r="r" b="b"/>
              <a:pathLst>
                <a:path w="44450" h="6984" extrusionOk="0">
                  <a:moveTo>
                    <a:pt x="44272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44272" y="6604"/>
                  </a:lnTo>
                  <a:lnTo>
                    <a:pt x="44272" y="0"/>
                  </a:lnTo>
                  <a:close/>
                </a:path>
              </a:pathLst>
            </a:custGeom>
            <a:solidFill>
              <a:srgbClr val="2BBAE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163453" y="784784"/>
            <a:ext cx="6592620" cy="586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Montserrat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2163453" y="1848284"/>
            <a:ext cx="3076440" cy="18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565400" y="6529677"/>
            <a:ext cx="30861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565400" y="6347115"/>
            <a:ext cx="3086100" cy="13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1" y="0"/>
            <a:ext cx="1744700" cy="611749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1"/>
          <p:cNvSpPr txBox="1">
            <a:spLocks noGrp="1"/>
          </p:cNvSpPr>
          <p:nvPr>
            <p:ph type="body" idx="3"/>
          </p:nvPr>
        </p:nvSpPr>
        <p:spPr>
          <a:xfrm>
            <a:off x="2159905" y="365436"/>
            <a:ext cx="6567337" cy="24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3B12"/>
              </a:buClr>
              <a:buSzPts val="1200"/>
              <a:buNone/>
              <a:defRPr sz="1200" b="0" cap="none">
                <a:solidFill>
                  <a:srgbClr val="E63B1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4"/>
          </p:nvPr>
        </p:nvSpPr>
        <p:spPr>
          <a:xfrm>
            <a:off x="5695288" y="1848284"/>
            <a:ext cx="3076441" cy="18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5"/>
          </p:nvPr>
        </p:nvSpPr>
        <p:spPr>
          <a:xfrm>
            <a:off x="2163453" y="3964177"/>
            <a:ext cx="3076439" cy="18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6"/>
          </p:nvPr>
        </p:nvSpPr>
        <p:spPr>
          <a:xfrm>
            <a:off x="5695288" y="3964177"/>
            <a:ext cx="3076441" cy="18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+ image">
  <p:cSld name="Texte + imag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2"/>
          <p:cNvGrpSpPr/>
          <p:nvPr/>
        </p:nvGrpSpPr>
        <p:grpSpPr>
          <a:xfrm>
            <a:off x="-2020" y="6117495"/>
            <a:ext cx="9168318" cy="762708"/>
            <a:chOff x="28700" y="8674100"/>
            <a:chExt cx="12976392" cy="1079500"/>
          </a:xfrm>
        </p:grpSpPr>
        <p:sp>
          <p:nvSpPr>
            <p:cNvPr id="81" name="Google Shape;81;p12"/>
            <p:cNvSpPr/>
            <p:nvPr/>
          </p:nvSpPr>
          <p:spPr>
            <a:xfrm>
              <a:off x="28700" y="8674100"/>
              <a:ext cx="2472564" cy="1079500"/>
            </a:xfrm>
            <a:custGeom>
              <a:avLst/>
              <a:gdLst/>
              <a:ahLst/>
              <a:cxnLst/>
              <a:rect l="l" t="t" r="r" b="b"/>
              <a:pathLst>
                <a:path w="2501265" h="1079500" extrusionOk="0">
                  <a:moveTo>
                    <a:pt x="0" y="1079500"/>
                  </a:moveTo>
                  <a:lnTo>
                    <a:pt x="2500922" y="1079500"/>
                  </a:lnTo>
                  <a:lnTo>
                    <a:pt x="2500922" y="0"/>
                  </a:lnTo>
                  <a:lnTo>
                    <a:pt x="0" y="0"/>
                  </a:lnTo>
                  <a:lnTo>
                    <a:pt x="0" y="107950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2"/>
            <p:cNvSpPr/>
            <p:nvPr/>
          </p:nvSpPr>
          <p:spPr>
            <a:xfrm>
              <a:off x="2500922" y="8674100"/>
              <a:ext cx="10504170" cy="1079500"/>
            </a:xfrm>
            <a:custGeom>
              <a:avLst/>
              <a:gdLst/>
              <a:ahLst/>
              <a:cxnLst/>
              <a:rect l="l" t="t" r="r" b="b"/>
              <a:pathLst>
                <a:path w="10504169" h="1079500" extrusionOk="0">
                  <a:moveTo>
                    <a:pt x="10503877" y="0"/>
                  </a:moveTo>
                  <a:lnTo>
                    <a:pt x="0" y="0"/>
                  </a:lnTo>
                  <a:lnTo>
                    <a:pt x="0" y="1079500"/>
                  </a:lnTo>
                  <a:lnTo>
                    <a:pt x="10503877" y="1079500"/>
                  </a:lnTo>
                  <a:lnTo>
                    <a:pt x="10503877" y="0"/>
                  </a:lnTo>
                  <a:close/>
                </a:path>
              </a:pathLst>
            </a:custGeom>
            <a:solidFill>
              <a:srgbClr val="211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2"/>
            <p:cNvSpPr/>
            <p:nvPr/>
          </p:nvSpPr>
          <p:spPr>
            <a:xfrm>
              <a:off x="606323" y="9067380"/>
              <a:ext cx="1501140" cy="279400"/>
            </a:xfrm>
            <a:custGeom>
              <a:avLst/>
              <a:gdLst/>
              <a:ahLst/>
              <a:cxnLst/>
              <a:rect l="l" t="t" r="r" b="b"/>
              <a:pathLst>
                <a:path w="1501139" h="279400" extrusionOk="0">
                  <a:moveTo>
                    <a:pt x="128422" y="268947"/>
                  </a:moveTo>
                  <a:close/>
                </a:path>
                <a:path w="1501139" h="279400" extrusionOk="0">
                  <a:moveTo>
                    <a:pt x="198551" y="215849"/>
                  </a:moveTo>
                  <a:lnTo>
                    <a:pt x="195745" y="214807"/>
                  </a:lnTo>
                  <a:lnTo>
                    <a:pt x="194310" y="216535"/>
                  </a:lnTo>
                  <a:lnTo>
                    <a:pt x="183743" y="228295"/>
                  </a:lnTo>
                  <a:lnTo>
                    <a:pt x="149402" y="257898"/>
                  </a:lnTo>
                  <a:lnTo>
                    <a:pt x="115214" y="272846"/>
                  </a:lnTo>
                  <a:lnTo>
                    <a:pt x="108140" y="272846"/>
                  </a:lnTo>
                  <a:lnTo>
                    <a:pt x="89077" y="268719"/>
                  </a:lnTo>
                  <a:lnTo>
                    <a:pt x="73609" y="257873"/>
                  </a:lnTo>
                  <a:lnTo>
                    <a:pt x="63233" y="241985"/>
                  </a:lnTo>
                  <a:lnTo>
                    <a:pt x="59436" y="222745"/>
                  </a:lnTo>
                  <a:lnTo>
                    <a:pt x="59436" y="65341"/>
                  </a:lnTo>
                  <a:lnTo>
                    <a:pt x="51498" y="36957"/>
                  </a:lnTo>
                  <a:lnTo>
                    <a:pt x="34366" y="16700"/>
                  </a:lnTo>
                  <a:lnTo>
                    <a:pt x="14922" y="4445"/>
                  </a:lnTo>
                  <a:lnTo>
                    <a:pt x="0" y="101"/>
                  </a:lnTo>
                  <a:lnTo>
                    <a:pt x="0" y="278955"/>
                  </a:lnTo>
                  <a:lnTo>
                    <a:pt x="59436" y="278955"/>
                  </a:lnTo>
                  <a:lnTo>
                    <a:pt x="93433" y="278930"/>
                  </a:lnTo>
                  <a:lnTo>
                    <a:pt x="181025" y="278866"/>
                  </a:lnTo>
                  <a:lnTo>
                    <a:pt x="198551" y="278853"/>
                  </a:lnTo>
                  <a:lnTo>
                    <a:pt x="198551" y="272846"/>
                  </a:lnTo>
                  <a:lnTo>
                    <a:pt x="198551" y="215849"/>
                  </a:lnTo>
                  <a:close/>
                </a:path>
                <a:path w="1501139" h="279400" extrusionOk="0">
                  <a:moveTo>
                    <a:pt x="422605" y="278892"/>
                  </a:moveTo>
                  <a:lnTo>
                    <a:pt x="275590" y="0"/>
                  </a:lnTo>
                  <a:lnTo>
                    <a:pt x="234975" y="91643"/>
                  </a:lnTo>
                  <a:lnTo>
                    <a:pt x="234594" y="92506"/>
                  </a:lnTo>
                  <a:lnTo>
                    <a:pt x="234962" y="93154"/>
                  </a:lnTo>
                  <a:lnTo>
                    <a:pt x="236245" y="93840"/>
                  </a:lnTo>
                  <a:lnTo>
                    <a:pt x="236943" y="93814"/>
                  </a:lnTo>
                  <a:lnTo>
                    <a:pt x="241566" y="86245"/>
                  </a:lnTo>
                  <a:lnTo>
                    <a:pt x="251802" y="86588"/>
                  </a:lnTo>
                  <a:lnTo>
                    <a:pt x="284492" y="148450"/>
                  </a:lnTo>
                  <a:lnTo>
                    <a:pt x="352577" y="278892"/>
                  </a:lnTo>
                  <a:lnTo>
                    <a:pt x="422605" y="278892"/>
                  </a:lnTo>
                  <a:close/>
                </a:path>
                <a:path w="1501139" h="279400" extrusionOk="0">
                  <a:moveTo>
                    <a:pt x="797471" y="215747"/>
                  </a:moveTo>
                  <a:lnTo>
                    <a:pt x="794664" y="214718"/>
                  </a:lnTo>
                  <a:lnTo>
                    <a:pt x="793229" y="216446"/>
                  </a:lnTo>
                  <a:lnTo>
                    <a:pt x="782662" y="228206"/>
                  </a:lnTo>
                  <a:lnTo>
                    <a:pt x="748322" y="257810"/>
                  </a:lnTo>
                  <a:lnTo>
                    <a:pt x="714184" y="272745"/>
                  </a:lnTo>
                  <a:lnTo>
                    <a:pt x="707669" y="272745"/>
                  </a:lnTo>
                  <a:lnTo>
                    <a:pt x="672338" y="262064"/>
                  </a:lnTo>
                  <a:lnTo>
                    <a:pt x="643483" y="232930"/>
                  </a:lnTo>
                  <a:lnTo>
                    <a:pt x="624039" y="189738"/>
                  </a:lnTo>
                  <a:lnTo>
                    <a:pt x="616902" y="136842"/>
                  </a:lnTo>
                  <a:lnTo>
                    <a:pt x="624433" y="79756"/>
                  </a:lnTo>
                  <a:lnTo>
                    <a:pt x="642924" y="40576"/>
                  </a:lnTo>
                  <a:lnTo>
                    <a:pt x="666203" y="16738"/>
                  </a:lnTo>
                  <a:lnTo>
                    <a:pt x="688111" y="5651"/>
                  </a:lnTo>
                  <a:lnTo>
                    <a:pt x="690245" y="5016"/>
                  </a:lnTo>
                  <a:lnTo>
                    <a:pt x="689381" y="1676"/>
                  </a:lnTo>
                  <a:lnTo>
                    <a:pt x="644982" y="11823"/>
                  </a:lnTo>
                  <a:lnTo>
                    <a:pt x="608685" y="32537"/>
                  </a:lnTo>
                  <a:lnTo>
                    <a:pt x="580275" y="62090"/>
                  </a:lnTo>
                  <a:lnTo>
                    <a:pt x="561746" y="98564"/>
                  </a:lnTo>
                  <a:lnTo>
                    <a:pt x="555129" y="140042"/>
                  </a:lnTo>
                  <a:lnTo>
                    <a:pt x="562089" y="182562"/>
                  </a:lnTo>
                  <a:lnTo>
                    <a:pt x="581545" y="219760"/>
                  </a:lnTo>
                  <a:lnTo>
                    <a:pt x="611314" y="249542"/>
                  </a:lnTo>
                  <a:lnTo>
                    <a:pt x="649224" y="269875"/>
                  </a:lnTo>
                  <a:lnTo>
                    <a:pt x="693102" y="278650"/>
                  </a:lnTo>
                  <a:lnTo>
                    <a:pt x="698284" y="278853"/>
                  </a:lnTo>
                  <a:lnTo>
                    <a:pt x="797471" y="278765"/>
                  </a:lnTo>
                  <a:lnTo>
                    <a:pt x="797471" y="272745"/>
                  </a:lnTo>
                  <a:lnTo>
                    <a:pt x="797471" y="215747"/>
                  </a:lnTo>
                  <a:close/>
                </a:path>
                <a:path w="1501139" h="279400" extrusionOk="0">
                  <a:moveTo>
                    <a:pt x="1014196" y="222935"/>
                  </a:moveTo>
                  <a:lnTo>
                    <a:pt x="995743" y="177622"/>
                  </a:lnTo>
                  <a:lnTo>
                    <a:pt x="830084" y="1270"/>
                  </a:lnTo>
                  <a:lnTo>
                    <a:pt x="723176" y="1244"/>
                  </a:lnTo>
                  <a:lnTo>
                    <a:pt x="723099" y="4521"/>
                  </a:lnTo>
                  <a:lnTo>
                    <a:pt x="728052" y="5308"/>
                  </a:lnTo>
                  <a:lnTo>
                    <a:pt x="732891" y="5397"/>
                  </a:lnTo>
                  <a:lnTo>
                    <a:pt x="743445" y="9271"/>
                  </a:lnTo>
                  <a:lnTo>
                    <a:pt x="778700" y="33362"/>
                  </a:lnTo>
                  <a:lnTo>
                    <a:pt x="807377" y="63258"/>
                  </a:lnTo>
                  <a:lnTo>
                    <a:pt x="1003985" y="278726"/>
                  </a:lnTo>
                  <a:lnTo>
                    <a:pt x="1012228" y="278726"/>
                  </a:lnTo>
                  <a:lnTo>
                    <a:pt x="1014196" y="276758"/>
                  </a:lnTo>
                  <a:lnTo>
                    <a:pt x="1014196" y="222935"/>
                  </a:lnTo>
                  <a:close/>
                </a:path>
                <a:path w="1501139" h="279400" extrusionOk="0">
                  <a:moveTo>
                    <a:pt x="1233144" y="139992"/>
                  </a:moveTo>
                  <a:lnTo>
                    <a:pt x="1222717" y="89662"/>
                  </a:lnTo>
                  <a:lnTo>
                    <a:pt x="1195793" y="47891"/>
                  </a:lnTo>
                  <a:lnTo>
                    <a:pt x="1155788" y="17792"/>
                  </a:lnTo>
                  <a:lnTo>
                    <a:pt x="1106131" y="2463"/>
                  </a:lnTo>
                  <a:lnTo>
                    <a:pt x="1093012" y="1244"/>
                  </a:lnTo>
                  <a:lnTo>
                    <a:pt x="989736" y="1320"/>
                  </a:lnTo>
                  <a:lnTo>
                    <a:pt x="989736" y="64808"/>
                  </a:lnTo>
                  <a:lnTo>
                    <a:pt x="992301" y="65836"/>
                  </a:lnTo>
                  <a:lnTo>
                    <a:pt x="1005471" y="51955"/>
                  </a:lnTo>
                  <a:lnTo>
                    <a:pt x="1022769" y="36042"/>
                  </a:lnTo>
                  <a:lnTo>
                    <a:pt x="1043381" y="20675"/>
                  </a:lnTo>
                  <a:lnTo>
                    <a:pt x="1065999" y="9563"/>
                  </a:lnTo>
                  <a:lnTo>
                    <a:pt x="1070724" y="8064"/>
                  </a:lnTo>
                  <a:lnTo>
                    <a:pt x="1076020" y="6921"/>
                  </a:lnTo>
                  <a:lnTo>
                    <a:pt x="1084021" y="6921"/>
                  </a:lnTo>
                  <a:lnTo>
                    <a:pt x="1124597" y="18630"/>
                  </a:lnTo>
                  <a:lnTo>
                    <a:pt x="1151242" y="49491"/>
                  </a:lnTo>
                  <a:lnTo>
                    <a:pt x="1165860" y="93129"/>
                  </a:lnTo>
                  <a:lnTo>
                    <a:pt x="1170305" y="143179"/>
                  </a:lnTo>
                  <a:lnTo>
                    <a:pt x="1169250" y="167982"/>
                  </a:lnTo>
                  <a:lnTo>
                    <a:pt x="1160348" y="206260"/>
                  </a:lnTo>
                  <a:lnTo>
                    <a:pt x="1133335" y="247904"/>
                  </a:lnTo>
                  <a:lnTo>
                    <a:pt x="1087069" y="271741"/>
                  </a:lnTo>
                  <a:lnTo>
                    <a:pt x="1066101" y="274142"/>
                  </a:lnTo>
                  <a:lnTo>
                    <a:pt x="1063993" y="274142"/>
                  </a:lnTo>
                  <a:lnTo>
                    <a:pt x="1063371" y="275120"/>
                  </a:lnTo>
                  <a:lnTo>
                    <a:pt x="1063371" y="277456"/>
                  </a:lnTo>
                  <a:lnTo>
                    <a:pt x="1064450" y="278295"/>
                  </a:lnTo>
                  <a:lnTo>
                    <a:pt x="1065784" y="278447"/>
                  </a:lnTo>
                  <a:lnTo>
                    <a:pt x="1103033" y="278447"/>
                  </a:lnTo>
                  <a:lnTo>
                    <a:pt x="1162380" y="268782"/>
                  </a:lnTo>
                  <a:lnTo>
                    <a:pt x="1200556" y="243890"/>
                  </a:lnTo>
                  <a:lnTo>
                    <a:pt x="1222057" y="209994"/>
                  </a:lnTo>
                  <a:lnTo>
                    <a:pt x="1231417" y="173291"/>
                  </a:lnTo>
                  <a:lnTo>
                    <a:pt x="1233144" y="139992"/>
                  </a:lnTo>
                  <a:close/>
                </a:path>
                <a:path w="1501139" h="279400" extrusionOk="0">
                  <a:moveTo>
                    <a:pt x="1501063" y="90297"/>
                  </a:moveTo>
                  <a:lnTo>
                    <a:pt x="1493570" y="60274"/>
                  </a:lnTo>
                  <a:lnTo>
                    <a:pt x="1473187" y="31838"/>
                  </a:lnTo>
                  <a:lnTo>
                    <a:pt x="1438160" y="10642"/>
                  </a:lnTo>
                  <a:lnTo>
                    <a:pt x="1386738" y="2311"/>
                  </a:lnTo>
                  <a:lnTo>
                    <a:pt x="1377505" y="2311"/>
                  </a:lnTo>
                  <a:lnTo>
                    <a:pt x="1376362" y="3276"/>
                  </a:lnTo>
                  <a:lnTo>
                    <a:pt x="1376362" y="5778"/>
                  </a:lnTo>
                  <a:lnTo>
                    <a:pt x="1377327" y="6591"/>
                  </a:lnTo>
                  <a:lnTo>
                    <a:pt x="1378572" y="6756"/>
                  </a:lnTo>
                  <a:lnTo>
                    <a:pt x="1404086" y="14109"/>
                  </a:lnTo>
                  <a:lnTo>
                    <a:pt x="1426070" y="30022"/>
                  </a:lnTo>
                  <a:lnTo>
                    <a:pt x="1441475" y="55219"/>
                  </a:lnTo>
                  <a:lnTo>
                    <a:pt x="1447292" y="90411"/>
                  </a:lnTo>
                  <a:lnTo>
                    <a:pt x="1442237" y="134518"/>
                  </a:lnTo>
                  <a:lnTo>
                    <a:pt x="1428165" y="162090"/>
                  </a:lnTo>
                  <a:lnTo>
                    <a:pt x="1406753" y="176288"/>
                  </a:lnTo>
                  <a:lnTo>
                    <a:pt x="1379664" y="180314"/>
                  </a:lnTo>
                  <a:lnTo>
                    <a:pt x="1377124" y="180314"/>
                  </a:lnTo>
                  <a:lnTo>
                    <a:pt x="1370482" y="180035"/>
                  </a:lnTo>
                  <a:lnTo>
                    <a:pt x="1363662" y="177126"/>
                  </a:lnTo>
                  <a:lnTo>
                    <a:pt x="1363243" y="176923"/>
                  </a:lnTo>
                  <a:lnTo>
                    <a:pt x="1362798" y="176758"/>
                  </a:lnTo>
                  <a:lnTo>
                    <a:pt x="1336078" y="144983"/>
                  </a:lnTo>
                  <a:lnTo>
                    <a:pt x="1334503" y="131406"/>
                  </a:lnTo>
                  <a:lnTo>
                    <a:pt x="1334503" y="67754"/>
                  </a:lnTo>
                  <a:lnTo>
                    <a:pt x="1330706" y="42608"/>
                  </a:lnTo>
                  <a:lnTo>
                    <a:pt x="1319695" y="21755"/>
                  </a:lnTo>
                  <a:lnTo>
                    <a:pt x="1302054" y="7531"/>
                  </a:lnTo>
                  <a:lnTo>
                    <a:pt x="1278356" y="2260"/>
                  </a:lnTo>
                  <a:lnTo>
                    <a:pt x="1278356" y="278701"/>
                  </a:lnTo>
                  <a:lnTo>
                    <a:pt x="1334503" y="278701"/>
                  </a:lnTo>
                  <a:lnTo>
                    <a:pt x="1334503" y="219075"/>
                  </a:lnTo>
                  <a:lnTo>
                    <a:pt x="1337195" y="205752"/>
                  </a:lnTo>
                  <a:lnTo>
                    <a:pt x="1344549" y="194868"/>
                  </a:lnTo>
                  <a:lnTo>
                    <a:pt x="1355458" y="187540"/>
                  </a:lnTo>
                  <a:lnTo>
                    <a:pt x="1368793" y="184861"/>
                  </a:lnTo>
                  <a:lnTo>
                    <a:pt x="1372222" y="184861"/>
                  </a:lnTo>
                  <a:lnTo>
                    <a:pt x="1374063" y="184873"/>
                  </a:lnTo>
                  <a:lnTo>
                    <a:pt x="1375359" y="184899"/>
                  </a:lnTo>
                  <a:lnTo>
                    <a:pt x="1409052" y="184899"/>
                  </a:lnTo>
                  <a:lnTo>
                    <a:pt x="1409255" y="184861"/>
                  </a:lnTo>
                  <a:lnTo>
                    <a:pt x="1433804" y="180314"/>
                  </a:lnTo>
                  <a:lnTo>
                    <a:pt x="1455381" y="176326"/>
                  </a:lnTo>
                  <a:lnTo>
                    <a:pt x="1484083" y="154139"/>
                  </a:lnTo>
                  <a:lnTo>
                    <a:pt x="1498282" y="123685"/>
                  </a:lnTo>
                  <a:lnTo>
                    <a:pt x="1501063" y="90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" name="Google Shape;84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801731" y="9348775"/>
              <a:ext cx="291875" cy="6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68598" y="9444123"/>
              <a:ext cx="233138" cy="67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2"/>
            <p:cNvSpPr/>
            <p:nvPr/>
          </p:nvSpPr>
          <p:spPr>
            <a:xfrm>
              <a:off x="2829763" y="8914866"/>
              <a:ext cx="266700" cy="596900"/>
            </a:xfrm>
            <a:custGeom>
              <a:avLst/>
              <a:gdLst/>
              <a:ahLst/>
              <a:cxnLst/>
              <a:rect l="l" t="t" r="r" b="b"/>
              <a:pathLst>
                <a:path w="266700" h="596900" extrusionOk="0">
                  <a:moveTo>
                    <a:pt x="242620" y="0"/>
                  </a:moveTo>
                  <a:lnTo>
                    <a:pt x="178409" y="0"/>
                  </a:lnTo>
                  <a:lnTo>
                    <a:pt x="178409" y="136321"/>
                  </a:lnTo>
                  <a:lnTo>
                    <a:pt x="175450" y="150761"/>
                  </a:lnTo>
                  <a:lnTo>
                    <a:pt x="167411" y="162560"/>
                  </a:lnTo>
                  <a:lnTo>
                    <a:pt x="155587" y="170522"/>
                  </a:lnTo>
                  <a:lnTo>
                    <a:pt x="141236" y="173431"/>
                  </a:lnTo>
                  <a:lnTo>
                    <a:pt x="100952" y="173380"/>
                  </a:lnTo>
                  <a:lnTo>
                    <a:pt x="50546" y="182702"/>
                  </a:lnTo>
                  <a:lnTo>
                    <a:pt x="19011" y="206781"/>
                  </a:lnTo>
                  <a:lnTo>
                    <a:pt x="3213" y="239826"/>
                  </a:lnTo>
                  <a:lnTo>
                    <a:pt x="0" y="276034"/>
                  </a:lnTo>
                  <a:lnTo>
                    <a:pt x="8331" y="308571"/>
                  </a:lnTo>
                  <a:lnTo>
                    <a:pt x="30822" y="339369"/>
                  </a:lnTo>
                  <a:lnTo>
                    <a:pt x="69202" y="362318"/>
                  </a:lnTo>
                  <a:lnTo>
                    <a:pt x="125145" y="371322"/>
                  </a:lnTo>
                  <a:lnTo>
                    <a:pt x="135153" y="371322"/>
                  </a:lnTo>
                  <a:lnTo>
                    <a:pt x="136372" y="370268"/>
                  </a:lnTo>
                  <a:lnTo>
                    <a:pt x="136372" y="367563"/>
                  </a:lnTo>
                  <a:lnTo>
                    <a:pt x="135305" y="366661"/>
                  </a:lnTo>
                  <a:lnTo>
                    <a:pt x="133985" y="366509"/>
                  </a:lnTo>
                  <a:lnTo>
                    <a:pt x="106807" y="358076"/>
                  </a:lnTo>
                  <a:lnTo>
                    <a:pt x="84023" y="339788"/>
                  </a:lnTo>
                  <a:lnTo>
                    <a:pt x="68351" y="311429"/>
                  </a:lnTo>
                  <a:lnTo>
                    <a:pt x="62522" y="272796"/>
                  </a:lnTo>
                  <a:lnTo>
                    <a:pt x="67525" y="228625"/>
                  </a:lnTo>
                  <a:lnTo>
                    <a:pt x="81724" y="199440"/>
                  </a:lnTo>
                  <a:lnTo>
                    <a:pt x="103886" y="183311"/>
                  </a:lnTo>
                  <a:lnTo>
                    <a:pt x="132765" y="178358"/>
                  </a:lnTo>
                  <a:lnTo>
                    <a:pt x="155105" y="184048"/>
                  </a:lnTo>
                  <a:lnTo>
                    <a:pt x="169100" y="198386"/>
                  </a:lnTo>
                  <a:lnTo>
                    <a:pt x="176352" y="217246"/>
                  </a:lnTo>
                  <a:lnTo>
                    <a:pt x="178409" y="236524"/>
                  </a:lnTo>
                  <a:lnTo>
                    <a:pt x="178409" y="300380"/>
                  </a:lnTo>
                  <a:lnTo>
                    <a:pt x="183057" y="327647"/>
                  </a:lnTo>
                  <a:lnTo>
                    <a:pt x="196138" y="350253"/>
                  </a:lnTo>
                  <a:lnTo>
                    <a:pt x="216420" y="365671"/>
                  </a:lnTo>
                  <a:lnTo>
                    <a:pt x="242620" y="371373"/>
                  </a:lnTo>
                  <a:lnTo>
                    <a:pt x="242620" y="0"/>
                  </a:lnTo>
                  <a:close/>
                </a:path>
                <a:path w="266700" h="596900" extrusionOk="0">
                  <a:moveTo>
                    <a:pt x="266115" y="582777"/>
                  </a:moveTo>
                  <a:lnTo>
                    <a:pt x="261518" y="578523"/>
                  </a:lnTo>
                  <a:lnTo>
                    <a:pt x="254165" y="589876"/>
                  </a:lnTo>
                  <a:lnTo>
                    <a:pt x="239445" y="589876"/>
                  </a:lnTo>
                  <a:lnTo>
                    <a:pt x="229133" y="587781"/>
                  </a:lnTo>
                  <a:lnTo>
                    <a:pt x="220814" y="582002"/>
                  </a:lnTo>
                  <a:lnTo>
                    <a:pt x="215252" y="573303"/>
                  </a:lnTo>
                  <a:lnTo>
                    <a:pt x="213233" y="562419"/>
                  </a:lnTo>
                  <a:lnTo>
                    <a:pt x="215252" y="551535"/>
                  </a:lnTo>
                  <a:lnTo>
                    <a:pt x="220814" y="542823"/>
                  </a:lnTo>
                  <a:lnTo>
                    <a:pt x="229133" y="537044"/>
                  </a:lnTo>
                  <a:lnTo>
                    <a:pt x="239445" y="534949"/>
                  </a:lnTo>
                  <a:lnTo>
                    <a:pt x="254165" y="534949"/>
                  </a:lnTo>
                  <a:lnTo>
                    <a:pt x="261061" y="546315"/>
                  </a:lnTo>
                  <a:lnTo>
                    <a:pt x="265645" y="542048"/>
                  </a:lnTo>
                  <a:lnTo>
                    <a:pt x="239445" y="528320"/>
                  </a:lnTo>
                  <a:lnTo>
                    <a:pt x="226504" y="530987"/>
                  </a:lnTo>
                  <a:lnTo>
                    <a:pt x="215988" y="538264"/>
                  </a:lnTo>
                  <a:lnTo>
                    <a:pt x="208915" y="549097"/>
                  </a:lnTo>
                  <a:lnTo>
                    <a:pt x="206336" y="562419"/>
                  </a:lnTo>
                  <a:lnTo>
                    <a:pt x="208915" y="575729"/>
                  </a:lnTo>
                  <a:lnTo>
                    <a:pt x="215988" y="586562"/>
                  </a:lnTo>
                  <a:lnTo>
                    <a:pt x="226504" y="593839"/>
                  </a:lnTo>
                  <a:lnTo>
                    <a:pt x="239445" y="596506"/>
                  </a:lnTo>
                  <a:lnTo>
                    <a:pt x="249682" y="596290"/>
                  </a:lnTo>
                  <a:lnTo>
                    <a:pt x="255879" y="594791"/>
                  </a:lnTo>
                  <a:lnTo>
                    <a:pt x="260515" y="590715"/>
                  </a:lnTo>
                  <a:lnTo>
                    <a:pt x="261112" y="589876"/>
                  </a:lnTo>
                  <a:lnTo>
                    <a:pt x="266115" y="582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3139399" y="9088272"/>
              <a:ext cx="243204" cy="371475"/>
            </a:xfrm>
            <a:custGeom>
              <a:avLst/>
              <a:gdLst/>
              <a:ahLst/>
              <a:cxnLst/>
              <a:rect l="l" t="t" r="r" b="b"/>
              <a:pathLst>
                <a:path w="243204" h="371475" extrusionOk="0">
                  <a:moveTo>
                    <a:pt x="117475" y="50"/>
                  </a:moveTo>
                  <a:lnTo>
                    <a:pt x="107467" y="50"/>
                  </a:lnTo>
                  <a:lnTo>
                    <a:pt x="106248" y="1104"/>
                  </a:lnTo>
                  <a:lnTo>
                    <a:pt x="106248" y="3810"/>
                  </a:lnTo>
                  <a:lnTo>
                    <a:pt x="107314" y="4711"/>
                  </a:lnTo>
                  <a:lnTo>
                    <a:pt x="108635" y="4864"/>
                  </a:lnTo>
                  <a:lnTo>
                    <a:pt x="135816" y="13300"/>
                  </a:lnTo>
                  <a:lnTo>
                    <a:pt x="158602" y="31589"/>
                  </a:lnTo>
                  <a:lnTo>
                    <a:pt x="174270" y="59944"/>
                  </a:lnTo>
                  <a:lnTo>
                    <a:pt x="180098" y="98577"/>
                  </a:lnTo>
                  <a:lnTo>
                    <a:pt x="175093" y="142747"/>
                  </a:lnTo>
                  <a:lnTo>
                    <a:pt x="160897" y="171942"/>
                  </a:lnTo>
                  <a:lnTo>
                    <a:pt x="138741" y="188063"/>
                  </a:lnTo>
                  <a:lnTo>
                    <a:pt x="109855" y="193014"/>
                  </a:lnTo>
                  <a:lnTo>
                    <a:pt x="87517" y="187324"/>
                  </a:lnTo>
                  <a:lnTo>
                    <a:pt x="73517" y="172994"/>
                  </a:lnTo>
                  <a:lnTo>
                    <a:pt x="66274" y="154132"/>
                  </a:lnTo>
                  <a:lnTo>
                    <a:pt x="64211" y="134848"/>
                  </a:lnTo>
                  <a:lnTo>
                    <a:pt x="64211" y="70993"/>
                  </a:lnTo>
                  <a:lnTo>
                    <a:pt x="59568" y="43730"/>
                  </a:lnTo>
                  <a:lnTo>
                    <a:pt x="46478" y="21123"/>
                  </a:lnTo>
                  <a:lnTo>
                    <a:pt x="26202" y="5702"/>
                  </a:lnTo>
                  <a:lnTo>
                    <a:pt x="0" y="0"/>
                  </a:lnTo>
                  <a:lnTo>
                    <a:pt x="0" y="371373"/>
                  </a:lnTo>
                  <a:lnTo>
                    <a:pt x="24992" y="366326"/>
                  </a:lnTo>
                  <a:lnTo>
                    <a:pt x="45402" y="352564"/>
                  </a:lnTo>
                  <a:lnTo>
                    <a:pt x="59164" y="332154"/>
                  </a:lnTo>
                  <a:lnTo>
                    <a:pt x="64211" y="307162"/>
                  </a:lnTo>
                  <a:lnTo>
                    <a:pt x="64211" y="235051"/>
                  </a:lnTo>
                  <a:lnTo>
                    <a:pt x="67172" y="220611"/>
                  </a:lnTo>
                  <a:lnTo>
                    <a:pt x="75206" y="208814"/>
                  </a:lnTo>
                  <a:lnTo>
                    <a:pt x="87035" y="200859"/>
                  </a:lnTo>
                  <a:lnTo>
                    <a:pt x="101384" y="197942"/>
                  </a:lnTo>
                  <a:lnTo>
                    <a:pt x="141668" y="197993"/>
                  </a:lnTo>
                  <a:lnTo>
                    <a:pt x="192080" y="188677"/>
                  </a:lnTo>
                  <a:lnTo>
                    <a:pt x="223610" y="164596"/>
                  </a:lnTo>
                  <a:lnTo>
                    <a:pt x="239407" y="131550"/>
                  </a:lnTo>
                  <a:lnTo>
                    <a:pt x="242620" y="95338"/>
                  </a:lnTo>
                  <a:lnTo>
                    <a:pt x="234289" y="62806"/>
                  </a:lnTo>
                  <a:lnTo>
                    <a:pt x="211794" y="32011"/>
                  </a:lnTo>
                  <a:lnTo>
                    <a:pt x="173426" y="9058"/>
                  </a:lnTo>
                  <a:lnTo>
                    <a:pt x="117475" y="50"/>
                  </a:lnTo>
                  <a:close/>
                </a:path>
              </a:pathLst>
            </a:custGeom>
            <a:solidFill>
              <a:srgbClr val="2BBAE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3013926" y="9444113"/>
              <a:ext cx="8890" cy="67310"/>
            </a:xfrm>
            <a:custGeom>
              <a:avLst/>
              <a:gdLst/>
              <a:ahLst/>
              <a:cxnLst/>
              <a:rect l="l" t="t" r="r" b="b"/>
              <a:pathLst>
                <a:path w="8889" h="67309" extrusionOk="0">
                  <a:moveTo>
                    <a:pt x="7848" y="0"/>
                  </a:moveTo>
                  <a:lnTo>
                    <a:pt x="952" y="0"/>
                  </a:lnTo>
                  <a:lnTo>
                    <a:pt x="952" y="49987"/>
                  </a:lnTo>
                  <a:lnTo>
                    <a:pt x="7848" y="49987"/>
                  </a:lnTo>
                  <a:lnTo>
                    <a:pt x="7848" y="0"/>
                  </a:lnTo>
                  <a:close/>
                </a:path>
                <a:path w="8889" h="67309" extrusionOk="0">
                  <a:moveTo>
                    <a:pt x="8763" y="60058"/>
                  </a:moveTo>
                  <a:lnTo>
                    <a:pt x="6794" y="58102"/>
                  </a:lnTo>
                  <a:lnTo>
                    <a:pt x="1955" y="58102"/>
                  </a:lnTo>
                  <a:lnTo>
                    <a:pt x="0" y="60058"/>
                  </a:lnTo>
                  <a:lnTo>
                    <a:pt x="0" y="62484"/>
                  </a:lnTo>
                  <a:lnTo>
                    <a:pt x="0" y="64897"/>
                  </a:lnTo>
                  <a:lnTo>
                    <a:pt x="1955" y="66865"/>
                  </a:lnTo>
                  <a:lnTo>
                    <a:pt x="6794" y="66865"/>
                  </a:lnTo>
                  <a:lnTo>
                    <a:pt x="8763" y="64897"/>
                  </a:lnTo>
                  <a:lnTo>
                    <a:pt x="8763" y="60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2870961" y="9323209"/>
              <a:ext cx="44450" cy="6985"/>
            </a:xfrm>
            <a:custGeom>
              <a:avLst/>
              <a:gdLst/>
              <a:ahLst/>
              <a:cxnLst/>
              <a:rect l="l" t="t" r="r" b="b"/>
              <a:pathLst>
                <a:path w="44450" h="6984" extrusionOk="0">
                  <a:moveTo>
                    <a:pt x="44272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44272" y="6604"/>
                  </a:lnTo>
                  <a:lnTo>
                    <a:pt x="44272" y="0"/>
                  </a:lnTo>
                  <a:close/>
                </a:path>
              </a:pathLst>
            </a:custGeom>
            <a:solidFill>
              <a:srgbClr val="2BBAE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5474563" y="784783"/>
            <a:ext cx="3060785" cy="146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Montserrat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2565400" y="6529677"/>
            <a:ext cx="30861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2565400" y="6347115"/>
            <a:ext cx="3086100" cy="13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457471" y="365436"/>
            <a:ext cx="3049047" cy="24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3B12"/>
              </a:buClr>
              <a:buSzPts val="1200"/>
              <a:buNone/>
              <a:defRPr sz="1200" b="0" cap="none">
                <a:solidFill>
                  <a:srgbClr val="E63B1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2"/>
          </p:nvPr>
        </p:nvSpPr>
        <p:spPr>
          <a:xfrm>
            <a:off x="5474564" y="2414426"/>
            <a:ext cx="3076441" cy="335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>
            <a:spLocks noGrp="1"/>
          </p:cNvSpPr>
          <p:nvPr>
            <p:ph type="pic" idx="3"/>
          </p:nvPr>
        </p:nvSpPr>
        <p:spPr>
          <a:xfrm>
            <a:off x="0" y="0"/>
            <a:ext cx="5015809" cy="61164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76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628650" y="1371600"/>
            <a:ext cx="78867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18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018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183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0183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2018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183F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0183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2565400" y="6529677"/>
            <a:ext cx="30861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2565400" y="6347115"/>
            <a:ext cx="3086100" cy="13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E63B1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batpublic.fr/la-mer-en-deb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batpublic.fr/le-debat-est-termine-567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764859" y="5987844"/>
            <a:ext cx="4308586" cy="398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000" dirty="0" err="1">
                <a:solidFill>
                  <a:srgbClr val="FFFF00"/>
                </a:solidFill>
              </a:rPr>
              <a:t>Oceanext</a:t>
            </a:r>
            <a:r>
              <a:rPr lang="fr-FR" sz="2000" dirty="0">
                <a:solidFill>
                  <a:srgbClr val="FFFF00"/>
                </a:solidFill>
              </a:rPr>
              <a:t> - 13 juin 20</a:t>
            </a:r>
            <a:r>
              <a:rPr lang="fr-FR" sz="2000" b="0" i="0" u="none" strike="noStrike" cap="none" dirty="0">
                <a:solidFill>
                  <a:srgbClr val="FFFF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24 </a:t>
            </a:r>
            <a:r>
              <a:rPr lang="fr-FR" sz="2000" dirty="0">
                <a:solidFill>
                  <a:srgbClr val="FFFF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</a:t>
            </a:r>
            <a:r>
              <a:rPr lang="fr-FR" sz="2000" b="0" i="0" u="none" strike="noStrike" cap="none" dirty="0">
                <a:solidFill>
                  <a:srgbClr val="FFFF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Nantes</a:t>
            </a:r>
            <a:endParaRPr sz="2000" dirty="0">
              <a:solidFill>
                <a:srgbClr val="FFFF00"/>
              </a:solidFill>
            </a:endParaRPr>
          </a:p>
        </p:txBody>
      </p:sp>
      <p:sp>
        <p:nvSpPr>
          <p:cNvPr id="102" name="Google Shape;102;p1"/>
          <p:cNvSpPr>
            <a:spLocks noGrp="1"/>
          </p:cNvSpPr>
          <p:nvPr>
            <p:ph type="ctrTitle"/>
          </p:nvPr>
        </p:nvSpPr>
        <p:spPr>
          <a:xfrm>
            <a:off x="764859" y="3628103"/>
            <a:ext cx="5576948" cy="2064774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fr-FR" dirty="0">
                <a:solidFill>
                  <a:srgbClr val="FFFF00"/>
                </a:solidFill>
              </a:rPr>
              <a:t>La mer en débat </a:t>
            </a:r>
            <a:br>
              <a:rPr lang="fr-FR" dirty="0">
                <a:solidFill>
                  <a:srgbClr val="FFFF00"/>
                </a:solidFill>
              </a:rPr>
            </a:br>
            <a:br>
              <a:rPr lang="fr-FR" dirty="0">
                <a:solidFill>
                  <a:srgbClr val="FFFF00"/>
                </a:solidFill>
              </a:rPr>
            </a:br>
            <a:r>
              <a:rPr lang="fr-FR" dirty="0">
                <a:solidFill>
                  <a:srgbClr val="FFFF00"/>
                </a:solidFill>
              </a:rPr>
              <a:t>Présentation</a:t>
            </a:r>
            <a:br>
              <a:rPr lang="fr-FR" dirty="0">
                <a:solidFill>
                  <a:srgbClr val="FFFF00"/>
                </a:solidFill>
              </a:rPr>
            </a:br>
            <a:br>
              <a:rPr lang="fr-FR" dirty="0">
                <a:solidFill>
                  <a:srgbClr val="FFFF00"/>
                </a:solidFill>
              </a:rPr>
            </a:br>
            <a:r>
              <a:rPr lang="fr-FR" sz="20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https://www.debatpublic.fr/la-mer-en-debat</a:t>
            </a:r>
            <a:r>
              <a:rPr lang="fr-FR" sz="2000" dirty="0">
                <a:solidFill>
                  <a:srgbClr val="FFFF00"/>
                </a:solidFill>
              </a:rPr>
              <a:t> </a:t>
            </a:r>
            <a:endParaRPr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2006145" y="2215892"/>
            <a:ext cx="6669300" cy="3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83F"/>
              </a:buClr>
              <a:buSzPts val="4800"/>
              <a:buFont typeface="Montserrat"/>
              <a:buNone/>
            </a:pPr>
            <a:r>
              <a:rPr lang="fr-FR" dirty="0"/>
              <a:t>Cadre général et enseignements principaux </a:t>
            </a:r>
            <a:endParaRPr dirty="0"/>
          </a:p>
        </p:txBody>
      </p:sp>
      <p:sp>
        <p:nvSpPr>
          <p:cNvPr id="142" name="Google Shape;142;p15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2163453" y="891091"/>
            <a:ext cx="6592619" cy="119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Montserrat"/>
              <a:buNone/>
            </a:pPr>
            <a:r>
              <a:rPr lang="fr-FR" sz="3600" dirty="0"/>
              <a:t>Spécificités de ce débat public</a:t>
            </a:r>
            <a:endParaRPr sz="3600" dirty="0"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1781691" y="2317922"/>
            <a:ext cx="6733659" cy="300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rmAutofit lnSpcReduction="10000"/>
          </a:bodyPr>
          <a:lstStyle/>
          <a:p>
            <a:pPr marL="5143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La multitude des sujets abordés ;</a:t>
            </a:r>
          </a:p>
          <a:p>
            <a:pPr marL="5143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L’aménagement d’un espace maritime complexe ;</a:t>
            </a:r>
          </a:p>
          <a:p>
            <a:pPr marL="5143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Le périmètre géographique du débat très étendu ; </a:t>
            </a:r>
          </a:p>
          <a:p>
            <a:pPr marL="5143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La forte dimension prospective </a:t>
            </a:r>
            <a:r>
              <a:rPr lang="fr-FR" b="0" dirty="0"/>
              <a:t>(à horizon 2035 et 2050).</a:t>
            </a:r>
          </a:p>
          <a:p>
            <a:pPr marL="241081" lvl="0" indent="-12678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</p:txBody>
      </p:sp>
      <p:sp>
        <p:nvSpPr>
          <p:cNvPr id="116" name="Google Shape;116;p5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11</a:t>
            </a:fld>
            <a:endParaRPr/>
          </a:p>
        </p:txBody>
      </p:sp>
      <p:pic>
        <p:nvPicPr>
          <p:cNvPr id="118" name="Google Shape;118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7" r="97"/>
          <a:stretch/>
        </p:blipFill>
        <p:spPr>
          <a:xfrm>
            <a:off x="0" y="0"/>
            <a:ext cx="1744663" cy="611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81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44701-522D-30F3-0ACD-334A7541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787" y="785586"/>
            <a:ext cx="6592619" cy="777743"/>
          </a:xfrm>
        </p:spPr>
        <p:txBody>
          <a:bodyPr/>
          <a:lstStyle/>
          <a:p>
            <a:r>
              <a:rPr lang="fr-FR" sz="3600" dirty="0"/>
              <a:t>Quelques enseignements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5C8297-25F7-43E3-22FA-0A1EAB757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3454" y="2285999"/>
            <a:ext cx="6592618" cy="3831496"/>
          </a:xfrm>
        </p:spPr>
        <p:txBody>
          <a:bodyPr>
            <a:normAutofit fontScale="62500" lnSpcReduction="20000"/>
          </a:bodyPr>
          <a:lstStyle/>
          <a:p>
            <a:pPr marL="5143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600" dirty="0"/>
              <a:t>L’enjeu de l’information et de la connaissance utile</a:t>
            </a:r>
          </a:p>
          <a:p>
            <a:pPr marL="5143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600" dirty="0"/>
              <a:t>Le développement de l’éolien en mer et ses conditions</a:t>
            </a:r>
          </a:p>
          <a:p>
            <a:pPr marL="5143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600" dirty="0"/>
              <a:t>Le changement climatique et la biodiversité</a:t>
            </a:r>
          </a:p>
          <a:p>
            <a:pPr marL="5143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600" dirty="0"/>
              <a:t>La pêche</a:t>
            </a:r>
          </a:p>
          <a:p>
            <a:pPr marL="5143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600" dirty="0"/>
              <a:t>La gouvernance</a:t>
            </a:r>
          </a:p>
          <a:p>
            <a:pPr marL="5143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600" dirty="0"/>
              <a:t>L’outre-mer</a:t>
            </a:r>
          </a:p>
          <a:p>
            <a:pPr marL="5143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600" dirty="0"/>
              <a:t>La défiance 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88044F-E7BB-476A-7557-67DD2B300E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fr-FR"/>
          </a:p>
        </p:txBody>
      </p:sp>
      <p:pic>
        <p:nvPicPr>
          <p:cNvPr id="7" name="Google Shape;118;p5">
            <a:extLst>
              <a:ext uri="{FF2B5EF4-FFF2-40B4-BE49-F238E27FC236}">
                <a16:creationId xmlns:a16="http://schemas.microsoft.com/office/drawing/2014/main" id="{CBD96902-1C8D-07BA-D85D-9FB2D4CCD33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97" r="97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26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2651A-99EB-9C44-7AAE-9C18DE57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787" y="723802"/>
            <a:ext cx="6592619" cy="1195002"/>
          </a:xfrm>
        </p:spPr>
        <p:txBody>
          <a:bodyPr/>
          <a:lstStyle/>
          <a:p>
            <a:r>
              <a:rPr lang="fr-FR" dirty="0"/>
              <a:t>Les principaux points de débat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19894A-AF2F-FE0C-9FBD-92599D3C1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3454" y="2533136"/>
            <a:ext cx="6592618" cy="3245708"/>
          </a:xfrm>
        </p:spPr>
        <p:txBody>
          <a:bodyPr>
            <a:normAutofit/>
          </a:bodyPr>
          <a:lstStyle/>
          <a:p>
            <a:pPr marL="5143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Liens environnement et activités humaines</a:t>
            </a:r>
          </a:p>
          <a:p>
            <a:pPr marL="5143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Liens environnement et énergies marines</a:t>
            </a:r>
          </a:p>
          <a:p>
            <a:pPr marL="5143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Liens énergies marines et activités humaines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D6C0B1-E57B-D0A5-CA08-2F15B43C9C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fr-FR"/>
          </a:p>
        </p:txBody>
      </p:sp>
      <p:pic>
        <p:nvPicPr>
          <p:cNvPr id="7" name="Google Shape;118;p5">
            <a:extLst>
              <a:ext uri="{FF2B5EF4-FFF2-40B4-BE49-F238E27FC236}">
                <a16:creationId xmlns:a16="http://schemas.microsoft.com/office/drawing/2014/main" id="{70D8B341-DE72-BFCC-0A29-D77E22A6FCC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97" r="97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14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2006145" y="2215892"/>
            <a:ext cx="6669300" cy="3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83F"/>
              </a:buClr>
              <a:buSzPts val="4800"/>
              <a:buFont typeface="Montserrat"/>
              <a:buNone/>
            </a:pPr>
            <a:r>
              <a:rPr lang="fr-FR" sz="4000" dirty="0"/>
              <a:t>Focus sur les thématiques discutées </a:t>
            </a:r>
            <a:br>
              <a:rPr lang="fr-FR" dirty="0"/>
            </a:br>
            <a:br>
              <a:rPr lang="fr-FR" dirty="0"/>
            </a:br>
            <a:r>
              <a:rPr lang="fr-FR" sz="4000" dirty="0"/>
              <a:t>en Bretagne – Pays de la Loire</a:t>
            </a:r>
            <a:endParaRPr sz="4000" dirty="0"/>
          </a:p>
        </p:txBody>
      </p:sp>
      <p:sp>
        <p:nvSpPr>
          <p:cNvPr id="142" name="Google Shape;142;p15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46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2651A-99EB-9C44-7AAE-9C18DE57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787" y="442452"/>
            <a:ext cx="6592619" cy="1045409"/>
          </a:xfrm>
        </p:spPr>
        <p:txBody>
          <a:bodyPr/>
          <a:lstStyle/>
          <a:p>
            <a:r>
              <a:rPr lang="fr-FR" sz="3600" dirty="0">
                <a:latin typeface="Montserrat" panose="00000500000000000000" pitchFamily="2" charset="0"/>
              </a:rPr>
              <a:t>Zoom sur les spécificités du débat sur la façade NAMO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D6C0B1-E57B-D0A5-CA08-2F15B43C9C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fr-FR"/>
          </a:p>
        </p:txBody>
      </p:sp>
      <p:pic>
        <p:nvPicPr>
          <p:cNvPr id="7" name="Google Shape;118;p5">
            <a:extLst>
              <a:ext uri="{FF2B5EF4-FFF2-40B4-BE49-F238E27FC236}">
                <a16:creationId xmlns:a16="http://schemas.microsoft.com/office/drawing/2014/main" id="{70D8B341-DE72-BFCC-0A29-D77E22A6FCC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97" r="97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67DE067-CBF5-7C24-D65E-7C0924E1B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788" y="1487861"/>
            <a:ext cx="6983212" cy="4419293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La plus grande façade maritime en termes de linéaire côtier</a:t>
            </a:r>
            <a:b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</a:br>
            <a:endParaRPr lang="fr-FR" sz="1600" b="0"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Une grande richesse en termes de milieux marins et de biodiversité</a:t>
            </a:r>
            <a:b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</a:br>
            <a:endParaRPr lang="fr-FR" sz="1600" b="0"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L’activité pêche la plus importante de France et une filière pêche confrontée à de multiples défis</a:t>
            </a:r>
            <a:b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</a:br>
            <a:endParaRPr lang="fr-FR" sz="1600" b="0"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La part la plus importante de la filière économique éolienne française</a:t>
            </a:r>
            <a:b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</a:br>
            <a:endParaRPr lang="fr-FR" sz="1600" b="0"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Des régions de plus en plus attractives notamment au niveau touristique</a:t>
            </a:r>
            <a:b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</a:br>
            <a:endParaRPr lang="fr-FR" sz="1600" b="0"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La façade où l’Etat propose le plus d’éolien en mer (entre 6 et 9.5 à 10 ans, 2035, et entre 17 et 25GW à 2050)</a:t>
            </a:r>
          </a:p>
        </p:txBody>
      </p:sp>
    </p:spTree>
    <p:extLst>
      <p:ext uri="{BB962C8B-B14F-4D97-AF65-F5344CB8AC3E}">
        <p14:creationId xmlns:p14="http://schemas.microsoft.com/office/powerpoint/2010/main" val="279213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2651A-99EB-9C44-7AAE-9C18DE57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787" y="723802"/>
            <a:ext cx="6592619" cy="942766"/>
          </a:xfrm>
        </p:spPr>
        <p:txBody>
          <a:bodyPr/>
          <a:lstStyle/>
          <a:p>
            <a:r>
              <a:rPr lang="fr-FR" sz="3600" dirty="0"/>
              <a:t>Principaux points de débat</a:t>
            </a:r>
            <a:br>
              <a:rPr lang="fr-FR" dirty="0"/>
            </a:br>
            <a:r>
              <a:rPr lang="fr-FR" sz="2000" b="0" i="0" u="none" strike="noStrike" dirty="0">
                <a:solidFill>
                  <a:srgbClr val="00B0F0"/>
                </a:solidFill>
                <a:effectLst/>
                <a:latin typeface="Montserrat" panose="00000500000000000000" pitchFamily="2" charset="0"/>
              </a:rPr>
              <a:t>Environnement et connaissance de la mer 1/2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D6C0B1-E57B-D0A5-CA08-2F15B43C9C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fr-FR"/>
          </a:p>
        </p:txBody>
      </p:sp>
      <p:pic>
        <p:nvPicPr>
          <p:cNvPr id="7" name="Google Shape;118;p5">
            <a:extLst>
              <a:ext uri="{FF2B5EF4-FFF2-40B4-BE49-F238E27FC236}">
                <a16:creationId xmlns:a16="http://schemas.microsoft.com/office/drawing/2014/main" id="{70D8B341-DE72-BFCC-0A29-D77E22A6FCC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97" r="97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67DE067-CBF5-7C24-D65E-7C0924E1B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8954" y="1799304"/>
            <a:ext cx="6592618" cy="4026310"/>
          </a:xfrm>
        </p:spPr>
        <p:txBody>
          <a:bodyPr>
            <a:noAutofit/>
          </a:bodyPr>
          <a:lstStyle/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Consensus général sur l’état préoccupant de la mer dans un contexte de changement climatique (services rendus par les écosystèmes)</a:t>
            </a:r>
            <a:b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</a:br>
            <a:endParaRPr lang="fr-FR" sz="1600" b="0"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Manque de connaissances du milieu marin utiles à la décision</a:t>
            </a:r>
            <a:b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</a:br>
            <a:endParaRPr lang="fr-FR" sz="1600" b="0"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Attente forte pour ne pas débattre seulement de l’éolien</a:t>
            </a:r>
            <a:b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</a:br>
            <a:endParaRPr lang="fr-FR" sz="1600" b="0"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Protection de la mer :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Montserrat" panose="00000500000000000000" pitchFamily="2" charset="0"/>
                <a:sym typeface="Montserrat"/>
              </a:rPr>
              <a:t>Système de protection en France : les aires marines protégées : vraiment protégées ? 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Montserrat" panose="00000500000000000000" pitchFamily="2" charset="0"/>
                <a:sym typeface="Montserrat"/>
              </a:rPr>
              <a:t>Protection forte : conciliation / interdiction ?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Montserrat" panose="00000500000000000000" pitchFamily="2" charset="0"/>
                <a:sym typeface="Montserrat"/>
              </a:rPr>
              <a:t>Quel système de gouvernance de ces espaces ? </a:t>
            </a:r>
          </a:p>
        </p:txBody>
      </p:sp>
    </p:spTree>
    <p:extLst>
      <p:ext uri="{BB962C8B-B14F-4D97-AF65-F5344CB8AC3E}">
        <p14:creationId xmlns:p14="http://schemas.microsoft.com/office/powerpoint/2010/main" val="3185492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2651A-99EB-9C44-7AAE-9C18DE57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787" y="723802"/>
            <a:ext cx="6592619" cy="798867"/>
          </a:xfrm>
        </p:spPr>
        <p:txBody>
          <a:bodyPr/>
          <a:lstStyle/>
          <a:p>
            <a:pPr algn="ctr"/>
            <a:r>
              <a:rPr lang="fr-FR" sz="3600" dirty="0"/>
              <a:t>Principaux points de débat</a:t>
            </a:r>
            <a:br>
              <a:rPr lang="fr-FR" dirty="0"/>
            </a:br>
            <a:r>
              <a:rPr lang="fr-FR" sz="2000" b="0" i="0" u="none" strike="noStrike" dirty="0">
                <a:solidFill>
                  <a:srgbClr val="00B0F0"/>
                </a:solidFill>
                <a:effectLst/>
                <a:latin typeface="Montserrat" panose="00000500000000000000" pitchFamily="2" charset="0"/>
              </a:rPr>
              <a:t>Environnement et connaissance de la mer  2/2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D6C0B1-E57B-D0A5-CA08-2F15B43C9C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fr-FR"/>
          </a:p>
        </p:txBody>
      </p:sp>
      <p:pic>
        <p:nvPicPr>
          <p:cNvPr id="7" name="Google Shape;118;p5">
            <a:extLst>
              <a:ext uri="{FF2B5EF4-FFF2-40B4-BE49-F238E27FC236}">
                <a16:creationId xmlns:a16="http://schemas.microsoft.com/office/drawing/2014/main" id="{70D8B341-DE72-BFCC-0A29-D77E22A6FCC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97" r="97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67DE067-CBF5-7C24-D65E-7C0924E1B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8388" y="1799303"/>
            <a:ext cx="6592618" cy="4011561"/>
          </a:xfrm>
        </p:spPr>
        <p:txBody>
          <a:bodyPr>
            <a:noAutofit/>
          </a:bodyPr>
          <a:lstStyle/>
          <a:p>
            <a:pPr marL="228600" indent="0" rtl="0" fontAlgn="base">
              <a:spcBef>
                <a:spcPts val="1200"/>
              </a:spcBef>
              <a:spcAft>
                <a:spcPts val="0"/>
              </a:spcAft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L’impact des activités sur les milieux marins (direct/indirect) :</a:t>
            </a:r>
            <a:b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Evaluation ne faisant pas consensus</a:t>
            </a:r>
            <a:b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Montserrat" panose="00000500000000000000" pitchFamily="2" charset="0"/>
              </a:rPr>
              <a:t>A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ctivité de pêche : impacts et évolutions de la filière vers une pêche durable</a:t>
            </a:r>
            <a:b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Gestion des ports</a:t>
            </a:r>
            <a:b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Montserrat" panose="00000500000000000000" pitchFamily="2" charset="0"/>
              </a:rPr>
              <a:t>R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apports terre/mer : impact des activités terrestres (assainissement, agriculture, industrie, plastique, etc.)</a:t>
            </a:r>
            <a:b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Le système de surveillance et le contrôle remis en question </a:t>
            </a:r>
            <a:endParaRPr lang="fr-FR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36047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2651A-99EB-9C44-7AAE-9C18DE57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787" y="723802"/>
            <a:ext cx="6592619" cy="913269"/>
          </a:xfrm>
        </p:spPr>
        <p:txBody>
          <a:bodyPr/>
          <a:lstStyle/>
          <a:p>
            <a:pPr algn="ctr"/>
            <a:r>
              <a:rPr lang="fr-FR" sz="3600" dirty="0"/>
              <a:t>Principaux points de débat</a:t>
            </a:r>
            <a:br>
              <a:rPr lang="fr-FR" dirty="0"/>
            </a:br>
            <a:r>
              <a:rPr lang="fr-FR" sz="2400" dirty="0">
                <a:latin typeface="Montserrat" panose="00000500000000000000" pitchFamily="2" charset="0"/>
              </a:rPr>
              <a:t>L’éolien en mer 1/2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19894A-AF2F-FE0C-9FBD-92599D3C1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6412" y="1873045"/>
            <a:ext cx="6592618" cy="4244449"/>
          </a:xfrm>
        </p:spPr>
        <p:txBody>
          <a:bodyPr>
            <a:noAutofit/>
          </a:bodyPr>
          <a:lstStyle/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L’opportunité d’un développement massif de l’éolien (rendement, coûts, etc.) </a:t>
            </a:r>
            <a:b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6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</a:rPr>
              <a:t>A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lternatives à cette proposition de l’Etat (les autres EMR, ENR, sobriété, les autres stratégies possibles)</a:t>
            </a:r>
            <a:b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6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Économie de l’éolien en mer et retombées sur </a:t>
            </a:r>
            <a: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</a:rPr>
              <a:t>le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 territoires 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Développement de la filière sur la façade : mythe ou réalité ?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Les taxes et redevances (communes, Communauté de communes, filière pêche, protection environnement)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rgbClr val="000000"/>
                </a:solidFill>
                <a:latin typeface="Montserrat" panose="00000500000000000000" pitchFamily="2" charset="0"/>
              </a:rPr>
              <a:t>D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éveloppement de l’électricité éolienne en mer : quels enjeux de souveraineté ?</a:t>
            </a:r>
          </a:p>
          <a:p>
            <a:pPr rtl="0">
              <a:spcBef>
                <a:spcPts val="1200"/>
              </a:spcBef>
              <a:spcAft>
                <a:spcPts val="2400"/>
              </a:spcAft>
            </a:pPr>
            <a:br>
              <a:rPr lang="fr-FR" sz="1600" b="0" dirty="0">
                <a:effectLst/>
                <a:latin typeface="Montserrat" panose="00000500000000000000" pitchFamily="2" charset="0"/>
              </a:rPr>
            </a:b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endParaRPr lang="fr-FR" sz="1600" b="0" dirty="0">
              <a:effectLst/>
              <a:latin typeface="Montserrat" panose="00000500000000000000" pitchFamily="2" charset="0"/>
            </a:endParaRPr>
          </a:p>
          <a:p>
            <a:br>
              <a:rPr lang="fr-FR" sz="1600" b="0" dirty="0">
                <a:effectLst/>
                <a:latin typeface="Montserrat" panose="00000500000000000000" pitchFamily="2" charset="0"/>
              </a:rPr>
            </a:br>
            <a:endParaRPr lang="fr-FR" sz="1600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D6C0B1-E57B-D0A5-CA08-2F15B43C9C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fr-FR"/>
          </a:p>
        </p:txBody>
      </p:sp>
      <p:pic>
        <p:nvPicPr>
          <p:cNvPr id="7" name="Google Shape;118;p5">
            <a:extLst>
              <a:ext uri="{FF2B5EF4-FFF2-40B4-BE49-F238E27FC236}">
                <a16:creationId xmlns:a16="http://schemas.microsoft.com/office/drawing/2014/main" id="{70D8B341-DE72-BFCC-0A29-D77E22A6FCC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97" r="97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069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2651A-99EB-9C44-7AAE-9C18DE57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787" y="723802"/>
            <a:ext cx="6592619" cy="1031256"/>
          </a:xfrm>
        </p:spPr>
        <p:txBody>
          <a:bodyPr/>
          <a:lstStyle/>
          <a:p>
            <a:pPr algn="ctr"/>
            <a:r>
              <a:rPr lang="fr-FR" sz="3600" dirty="0"/>
              <a:t>Principaux points de débat</a:t>
            </a:r>
            <a:br>
              <a:rPr lang="fr-FR" dirty="0"/>
            </a:br>
            <a:r>
              <a:rPr lang="fr-FR" sz="2400" dirty="0">
                <a:latin typeface="Montserrat" panose="00000500000000000000" pitchFamily="2" charset="0"/>
              </a:rPr>
              <a:t>L’éolien en mer 2/2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19894A-AF2F-FE0C-9FBD-92599D3C1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3454" y="2141316"/>
            <a:ext cx="6592618" cy="3637528"/>
          </a:xfrm>
        </p:spPr>
        <p:txBody>
          <a:bodyPr>
            <a:normAutofit/>
          </a:bodyPr>
          <a:lstStyle/>
          <a:p>
            <a:pPr marL="5143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700" b="0" dirty="0">
                <a:solidFill>
                  <a:srgbClr val="000000"/>
                </a:solidFill>
                <a:latin typeface="Montserrat" panose="00000500000000000000" pitchFamily="2" charset="0"/>
              </a:rPr>
              <a:t>Développement de l’éolien et articulation avec les autres activités : les zones d’importance pour la pêche (ZIP)</a:t>
            </a:r>
            <a:br>
              <a:rPr lang="fr-FR" sz="1700" b="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endParaRPr lang="fr-FR" sz="1700" b="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5143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1700" b="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514350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700" b="0" dirty="0">
                <a:solidFill>
                  <a:srgbClr val="000000"/>
                </a:solidFill>
                <a:latin typeface="Montserrat" panose="00000500000000000000" pitchFamily="2" charset="0"/>
              </a:rPr>
              <a:t>Lien entre paysage et éoliennes en mer, la question du coût / distance</a:t>
            </a:r>
          </a:p>
          <a:p>
            <a:pPr marL="228600" indent="0" fontAlgn="base">
              <a:spcBef>
                <a:spcPts val="0"/>
              </a:spcBef>
            </a:pPr>
            <a:endParaRPr lang="fr-FR" sz="1700" b="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228600" indent="0" fontAlgn="base">
              <a:spcBef>
                <a:spcPts val="0"/>
              </a:spcBef>
            </a:pPr>
            <a:endParaRPr lang="fr-FR" sz="1700" b="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514350" indent="-28575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700" b="0" dirty="0">
                <a:solidFill>
                  <a:srgbClr val="000000"/>
                </a:solidFill>
                <a:latin typeface="Montserrat" panose="00000500000000000000" pitchFamily="2" charset="0"/>
              </a:rPr>
              <a:t>Lien environnement et énergie marine : Manque de connaissances, exemple du parc de Saint Nazaire.  Présence d’éoliennes dans les zones protégées ?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D6C0B1-E57B-D0A5-CA08-2F15B43C9C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fr-FR"/>
          </a:p>
        </p:txBody>
      </p:sp>
      <p:pic>
        <p:nvPicPr>
          <p:cNvPr id="7" name="Google Shape;118;p5">
            <a:extLst>
              <a:ext uri="{FF2B5EF4-FFF2-40B4-BE49-F238E27FC236}">
                <a16:creationId xmlns:a16="http://schemas.microsoft.com/office/drawing/2014/main" id="{70D8B341-DE72-BFCC-0A29-D77E22A6FCC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97" r="97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76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2006144" y="2215892"/>
            <a:ext cx="6509205" cy="257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83F"/>
              </a:buClr>
              <a:buSzPts val="4800"/>
              <a:buFont typeface="Montserrat"/>
              <a:buNone/>
            </a:pPr>
            <a:r>
              <a:rPr lang="fr-FR" sz="4000" dirty="0"/>
              <a:t>Patrick CHAUMETTE </a:t>
            </a:r>
            <a:br>
              <a:rPr lang="fr-FR" sz="4000" dirty="0"/>
            </a:br>
            <a:br>
              <a:rPr lang="fr-FR" sz="4000" dirty="0"/>
            </a:br>
            <a:r>
              <a:rPr lang="fr-FR" sz="3200" b="0" dirty="0"/>
              <a:t>professeur émérite de l’université de Nantes </a:t>
            </a:r>
            <a:br>
              <a:rPr lang="fr-FR" sz="3200" b="0" dirty="0"/>
            </a:br>
            <a:r>
              <a:rPr lang="fr-FR" sz="3200" b="0" dirty="0"/>
              <a:t>membre de la CPDP-NAMO</a:t>
            </a:r>
            <a:endParaRPr sz="3200" b="0"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695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2651A-99EB-9C44-7AAE-9C18DE57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787" y="740506"/>
            <a:ext cx="6592619" cy="867068"/>
          </a:xfrm>
        </p:spPr>
        <p:txBody>
          <a:bodyPr/>
          <a:lstStyle/>
          <a:p>
            <a:pPr algn="ctr"/>
            <a:r>
              <a:rPr lang="fr-FR" sz="3600" dirty="0"/>
              <a:t>Principaux points de débat</a:t>
            </a:r>
            <a:br>
              <a:rPr lang="fr-FR" dirty="0"/>
            </a:br>
            <a:r>
              <a:rPr lang="fr-FR" sz="2400" b="0" i="0" u="none" strike="noStrike" dirty="0">
                <a:solidFill>
                  <a:srgbClr val="00B0F0"/>
                </a:solidFill>
                <a:effectLst/>
                <a:latin typeface="Montserrat" panose="00000500000000000000" pitchFamily="2" charset="0"/>
              </a:rPr>
              <a:t>La gouvernance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19894A-AF2F-FE0C-9FBD-92599D3C1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3454" y="1607575"/>
            <a:ext cx="6592618" cy="4330238"/>
          </a:xfrm>
        </p:spPr>
        <p:txBody>
          <a:bodyPr>
            <a:noAutofit/>
          </a:bodyPr>
          <a:lstStyle/>
          <a:p>
            <a:pPr marL="514350" indent="-285750"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Cohérence de la temporalité des différentes planifications : choix sur le mix énergétique, débats sur la révision DSF et décision sur les 45 GW d’éolien</a:t>
            </a:r>
            <a:br>
              <a:rPr lang="fr-FR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40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Cohérence géographique par façade maritime </a:t>
            </a:r>
            <a:br>
              <a:rPr lang="fr-FR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40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Finalité du débat et possibilité pour la parole du public d’être réellement prise en compte</a:t>
            </a:r>
            <a:br>
              <a:rPr lang="fr-FR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40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 gestion des écosystèmes, protection et complexité française : multiplication des outils et instances</a:t>
            </a:r>
            <a:br>
              <a:rPr lang="fr-FR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40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Faire respecter les outils déjà existants et les évaluer plus sérieusement</a:t>
            </a:r>
            <a:br>
              <a:rPr lang="fr-FR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40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Montserrat" panose="00000500000000000000" pitchFamily="2" charset="0"/>
              </a:rPr>
              <a:t>E</a:t>
            </a:r>
            <a:r>
              <a:rPr lang="fr-FR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xpériences locales de gouvernance pouvant servir d’exemple (certains SAGE, des Parc Marins, des PNR, etc.)</a:t>
            </a:r>
            <a:br>
              <a:rPr lang="fr-FR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40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Demandes d’instances locales de gestion avec l’ensemble des activités, des usagers y </a:t>
            </a:r>
            <a:r>
              <a:rPr lang="fr-FR" sz="1400" i="0" u="none" strike="noStrike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compris les habitants </a:t>
            </a:r>
            <a:endParaRPr lang="fr-FR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D6C0B1-E57B-D0A5-CA08-2F15B43C9C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fr-FR"/>
          </a:p>
        </p:txBody>
      </p:sp>
      <p:pic>
        <p:nvPicPr>
          <p:cNvPr id="7" name="Google Shape;118;p5">
            <a:extLst>
              <a:ext uri="{FF2B5EF4-FFF2-40B4-BE49-F238E27FC236}">
                <a16:creationId xmlns:a16="http://schemas.microsoft.com/office/drawing/2014/main" id="{70D8B341-DE72-BFCC-0A29-D77E22A6FCC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97" r="97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2006145" y="2215892"/>
            <a:ext cx="6669300" cy="3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83F"/>
              </a:buClr>
              <a:buSzPts val="4800"/>
              <a:buFont typeface="Montserrat"/>
              <a:buNone/>
            </a:pPr>
            <a:r>
              <a:rPr lang="fr-FR" dirty="0"/>
              <a:t>La suite</a:t>
            </a:r>
            <a:endParaRPr dirty="0"/>
          </a:p>
        </p:txBody>
      </p:sp>
      <p:sp>
        <p:nvSpPr>
          <p:cNvPr id="142" name="Google Shape;142;p15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046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2163453" y="395417"/>
            <a:ext cx="6592619" cy="109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Montserrat"/>
              <a:buNone/>
            </a:pPr>
            <a:r>
              <a:rPr lang="fr-FR" dirty="0"/>
              <a:t>La suite du débat public</a:t>
            </a:r>
            <a:endParaRPr dirty="0"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2163453" y="1779066"/>
            <a:ext cx="6592618" cy="388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/>
          <a:p>
            <a:pPr marL="4000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dirty="0"/>
              <a:t>Le débat public s’est poursuivi jusqu’au 26 avril</a:t>
            </a:r>
          </a:p>
          <a:p>
            <a:pPr marL="1143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r-FR" sz="1600" b="0" dirty="0">
                <a:hlinkClick r:id="rId3"/>
              </a:rPr>
              <a:t>https://www.debatpublic.fr/le-debat-est-termine-5676</a:t>
            </a:r>
            <a:r>
              <a:rPr lang="fr-FR" sz="1600" b="0" dirty="0"/>
              <a:t> </a:t>
            </a:r>
          </a:p>
          <a:p>
            <a:pPr marL="1143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r-FR" sz="1600" b="0" dirty="0"/>
              <a:t> </a:t>
            </a:r>
          </a:p>
          <a:p>
            <a:pPr marL="4000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dirty="0"/>
              <a:t>26 Juin : le compte-rendu final </a:t>
            </a:r>
          </a:p>
          <a:p>
            <a:pPr marL="4000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dirty="0"/>
              <a:t>Juillet-août-septembre : réponses de la maîtrise d’ouvrage </a:t>
            </a:r>
          </a:p>
          <a:p>
            <a:pPr marL="4000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dirty="0"/>
              <a:t>Concertation continue ? Passage de relais ? </a:t>
            </a:r>
            <a:endParaRPr dirty="0"/>
          </a:p>
        </p:txBody>
      </p:sp>
      <p:sp>
        <p:nvSpPr>
          <p:cNvPr id="116" name="Google Shape;116;p5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22</a:t>
            </a:fld>
            <a:endParaRPr/>
          </a:p>
        </p:txBody>
      </p:sp>
      <p:pic>
        <p:nvPicPr>
          <p:cNvPr id="118" name="Google Shape;118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97" r="97"/>
          <a:stretch/>
        </p:blipFill>
        <p:spPr>
          <a:xfrm>
            <a:off x="0" y="0"/>
            <a:ext cx="1744663" cy="611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1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2160787" y="348358"/>
            <a:ext cx="6592619" cy="119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Montserrat"/>
              <a:buNone/>
            </a:pPr>
            <a:r>
              <a:rPr lang="fr-FR" dirty="0"/>
              <a:t>Rappel</a:t>
            </a:r>
            <a:endParaRPr dirty="0"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2160787" y="1725561"/>
            <a:ext cx="6592618" cy="426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/>
          <a:p>
            <a:pPr marL="4000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La Commission Nationale du Débat Public, autorité indépendante, veillant au respect du droit de la participation du public </a:t>
            </a:r>
          </a:p>
          <a:p>
            <a:pPr marL="4000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4000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Information / échanges / restitution / prise en considération de la parole du public </a:t>
            </a:r>
          </a:p>
          <a:p>
            <a:pPr marL="4000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4000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Saisine de la CNDP par le Gouvernement et RTE </a:t>
            </a:r>
            <a:r>
              <a:rPr lang="fr-FR" dirty="0">
                <a:latin typeface="+mn-lt"/>
                <a:cs typeface="Times New Roman" panose="02020603050405020304" pitchFamily="18" charset="0"/>
              </a:rPr>
              <a:t>Réseau de Transport d’Electricité</a:t>
            </a:r>
            <a:r>
              <a:rPr lang="fr-FR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sur la mise à jour des 4 Documents Stratégiques de Façade (DSF) </a:t>
            </a:r>
          </a:p>
          <a:p>
            <a:pPr marL="4000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40005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fr-FR" baseline="30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er</a:t>
            </a:r>
            <a:r>
              <a:rPr lang="fr-FR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débat public de planification maritime en métropole</a:t>
            </a:r>
          </a:p>
        </p:txBody>
      </p:sp>
      <p:sp>
        <p:nvSpPr>
          <p:cNvPr id="116" name="Google Shape;116;p5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</a:t>
            </a:fld>
            <a:endParaRPr/>
          </a:p>
        </p:txBody>
      </p:sp>
      <p:pic>
        <p:nvPicPr>
          <p:cNvPr id="118" name="Google Shape;118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7" r="97"/>
          <a:stretch/>
        </p:blipFill>
        <p:spPr>
          <a:xfrm>
            <a:off x="0" y="0"/>
            <a:ext cx="1744663" cy="611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75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2006145" y="2215892"/>
            <a:ext cx="5943236" cy="245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83F"/>
              </a:buClr>
              <a:buSzPts val="4800"/>
              <a:buFont typeface="Montserrat"/>
              <a:buNone/>
            </a:pPr>
            <a:r>
              <a:rPr lang="fr-FR" dirty="0"/>
              <a:t>Le débat public </a:t>
            </a:r>
            <a:br>
              <a:rPr lang="fr-FR" dirty="0"/>
            </a:br>
            <a:r>
              <a:rPr lang="fr-FR" dirty="0"/>
              <a:t>sur les 4 façades </a:t>
            </a:r>
            <a:endParaRPr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1879496" y="424675"/>
            <a:ext cx="7111965" cy="65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Montserrat"/>
              <a:buNone/>
            </a:pPr>
            <a:r>
              <a:rPr lang="fr-FR" sz="3200" dirty="0"/>
              <a:t>20 novembre 2023 – 26 avril 2024</a:t>
            </a:r>
            <a:endParaRPr sz="3200" dirty="0"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1744663" y="977638"/>
            <a:ext cx="2941282" cy="3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/>
          <a:p>
            <a:pPr marL="4000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sz="1600" dirty="0"/>
              <a:t>Plus de 300 événements, des modalités multiples</a:t>
            </a:r>
          </a:p>
          <a:p>
            <a:pPr marL="4000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sz="1600" dirty="0"/>
              <a:t>Plus de 20 000 participants en présentiel</a:t>
            </a:r>
          </a:p>
          <a:p>
            <a:pPr marL="4000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La Mer en 3 D, 400 personnes, dans 5 villes</a:t>
            </a:r>
          </a:p>
          <a:p>
            <a:pPr marL="4000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sz="1600" dirty="0"/>
              <a:t>172 cahiers d’acteurs</a:t>
            </a:r>
          </a:p>
        </p:txBody>
      </p:sp>
      <p:sp>
        <p:nvSpPr>
          <p:cNvPr id="116" name="Google Shape;116;p5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/>
          </a:p>
        </p:txBody>
      </p:sp>
      <p:pic>
        <p:nvPicPr>
          <p:cNvPr id="118" name="Google Shape;118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7" r="97"/>
          <a:stretch/>
        </p:blipFill>
        <p:spPr>
          <a:xfrm>
            <a:off x="0" y="0"/>
            <a:ext cx="1744663" cy="61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collage, capture d’écran, foule, personnes&#10;&#10;Description générée automatiquement">
            <a:extLst>
              <a:ext uri="{FF2B5EF4-FFF2-40B4-BE49-F238E27FC236}">
                <a16:creationId xmlns:a16="http://schemas.microsoft.com/office/drawing/2014/main" id="{52F7D2CD-3D61-7C1C-BA58-884C64AE0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945" y="1311253"/>
            <a:ext cx="4272418" cy="30191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8F33DF3-46E0-0FC9-6780-E0AAAE30EBED}"/>
              </a:ext>
            </a:extLst>
          </p:cNvPr>
          <p:cNvSpPr txBox="1"/>
          <p:nvPr/>
        </p:nvSpPr>
        <p:spPr>
          <a:xfrm>
            <a:off x="2403986" y="4512657"/>
            <a:ext cx="6304439" cy="145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20183F"/>
                </a:solidFill>
                <a:latin typeface="Montserrat"/>
                <a:sym typeface="Montserrat"/>
              </a:rPr>
              <a:t>Outils en ligne (près de 200 000 sessions de « Faites l’expérience ! »)</a:t>
            </a:r>
          </a:p>
          <a:p>
            <a:pPr marL="4000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20183F"/>
                </a:solidFill>
                <a:latin typeface="Montserrat"/>
                <a:sym typeface="Montserrat"/>
              </a:rPr>
              <a:t>Des méthodes inclusives : débats mobiles, Les Petits Débrouillards, association sourds et malentendants, jeunesses, etc.</a:t>
            </a:r>
          </a:p>
        </p:txBody>
      </p:sp>
    </p:spTree>
    <p:extLst>
      <p:ext uri="{BB962C8B-B14F-4D97-AF65-F5344CB8AC3E}">
        <p14:creationId xmlns:p14="http://schemas.microsoft.com/office/powerpoint/2010/main" val="149678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habits, Apprentissage, fournitures de bureau&#10;&#10;Description générée automatiquement">
            <a:extLst>
              <a:ext uri="{FF2B5EF4-FFF2-40B4-BE49-F238E27FC236}">
                <a16:creationId xmlns:a16="http://schemas.microsoft.com/office/drawing/2014/main" id="{94DF291F-A09E-3DA2-B99D-CF06DA76D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10" y="3029191"/>
            <a:ext cx="2253644" cy="3004858"/>
          </a:xfrm>
          <a:prstGeom prst="rect">
            <a:avLst/>
          </a:prstGeom>
        </p:spPr>
      </p:pic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333210" y="673500"/>
            <a:ext cx="9026690" cy="7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Montserrat"/>
              <a:buNone/>
            </a:pPr>
            <a:r>
              <a:rPr lang="fr-FR" sz="3600" dirty="0"/>
              <a:t>Des modalités plurielles et complémentaires</a:t>
            </a:r>
            <a:endParaRPr sz="3600" dirty="0"/>
          </a:p>
        </p:txBody>
      </p:sp>
      <p:sp>
        <p:nvSpPr>
          <p:cNvPr id="116" name="Google Shape;116;p5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/>
          </a:p>
        </p:txBody>
      </p:sp>
      <p:pic>
        <p:nvPicPr>
          <p:cNvPr id="2" name="Image 1" descr="Une image contenant habits, homme, personne, intérieur&#10;&#10;Description générée automatiquement">
            <a:extLst>
              <a:ext uri="{FF2B5EF4-FFF2-40B4-BE49-F238E27FC236}">
                <a16:creationId xmlns:a16="http://schemas.microsoft.com/office/drawing/2014/main" id="{9D04A4EA-4125-1090-F357-BF43E9D12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735" y="3848100"/>
            <a:ext cx="3982475" cy="2864140"/>
          </a:xfrm>
          <a:prstGeom prst="rect">
            <a:avLst/>
          </a:prstGeom>
        </p:spPr>
      </p:pic>
      <p:sp>
        <p:nvSpPr>
          <p:cNvPr id="3" name="Google Shape;115;p5">
            <a:extLst>
              <a:ext uri="{FF2B5EF4-FFF2-40B4-BE49-F238E27FC236}">
                <a16:creationId xmlns:a16="http://schemas.microsoft.com/office/drawing/2014/main" id="{C093E092-FF52-325A-2BB4-6FF18A28AF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210" y="1557067"/>
            <a:ext cx="4176360" cy="128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91425" bIns="45700" anchor="t" anchorCtr="0">
            <a:noAutofit/>
          </a:bodyPr>
          <a:lstStyle/>
          <a:p>
            <a:pPr marL="4000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dirty="0"/>
              <a:t>Rencontres publiques</a:t>
            </a:r>
          </a:p>
          <a:p>
            <a:pPr marL="4000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dirty="0"/>
              <a:t>Webinaires</a:t>
            </a:r>
          </a:p>
          <a:p>
            <a:pPr marL="4000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r-FR" dirty="0"/>
              <a:t>Ateliers cartographiques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32A805-3A59-290E-B777-D7DB29B29598}"/>
              </a:ext>
            </a:extLst>
          </p:cNvPr>
          <p:cNvSpPr txBox="1"/>
          <p:nvPr/>
        </p:nvSpPr>
        <p:spPr>
          <a:xfrm>
            <a:off x="3708709" y="1663812"/>
            <a:ext cx="2516255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285750">
              <a:spcBef>
                <a:spcPts val="1000"/>
              </a:spcBef>
              <a:buClr>
                <a:srgbClr val="20183F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20183F"/>
                </a:solidFill>
                <a:latin typeface="Montserrat"/>
                <a:sym typeface="Montserrat"/>
              </a:rPr>
              <a:t>Visites de sites</a:t>
            </a:r>
          </a:p>
          <a:p>
            <a:pPr marL="400050" indent="-285750">
              <a:spcBef>
                <a:spcPts val="1000"/>
              </a:spcBef>
              <a:buClr>
                <a:srgbClr val="20183F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20183F"/>
                </a:solidFill>
                <a:latin typeface="Montserrat"/>
                <a:sym typeface="Montserrat"/>
              </a:rPr>
              <a:t>Débats mobiles</a:t>
            </a:r>
          </a:p>
          <a:p>
            <a:pPr marL="400050" indent="-285750">
              <a:spcBef>
                <a:spcPts val="1000"/>
              </a:spcBef>
              <a:buClr>
                <a:srgbClr val="20183F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20183F"/>
                </a:solidFill>
                <a:latin typeface="Montserrat"/>
                <a:sym typeface="Montserrat"/>
              </a:rPr>
              <a:t>Fresques</a:t>
            </a:r>
          </a:p>
          <a:p>
            <a:pPr marL="400050" indent="-285750">
              <a:spcBef>
                <a:spcPts val="1000"/>
              </a:spcBef>
              <a:buClr>
                <a:srgbClr val="20183F"/>
              </a:buClr>
              <a:buSzPts val="1800"/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20183F"/>
                </a:solidFill>
                <a:latin typeface="Montserrat"/>
                <a:sym typeface="Montserrat"/>
              </a:rPr>
              <a:t>etc.</a:t>
            </a:r>
          </a:p>
        </p:txBody>
      </p:sp>
      <p:pic>
        <p:nvPicPr>
          <p:cNvPr id="11" name="Image 10" descr="Une image contenant habits, texte, intérieur, personne&#10;&#10;Description générée automatiquement">
            <a:extLst>
              <a:ext uri="{FF2B5EF4-FFF2-40B4-BE49-F238E27FC236}">
                <a16:creationId xmlns:a16="http://schemas.microsoft.com/office/drawing/2014/main" id="{7CF8D41D-5960-8FA9-B74A-C880756B90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95" r="5506" b="29630"/>
          <a:stretch/>
        </p:blipFill>
        <p:spPr>
          <a:xfrm>
            <a:off x="6254564" y="1056854"/>
            <a:ext cx="2111309" cy="3004858"/>
          </a:xfrm>
          <a:prstGeom prst="rect">
            <a:avLst/>
          </a:prstGeom>
        </p:spPr>
      </p:pic>
      <p:pic>
        <p:nvPicPr>
          <p:cNvPr id="9" name="Image 8" descr="Une image contenant habits, personne, Visage humain, personnes&#10;&#10;Description générée automatiquement">
            <a:extLst>
              <a:ext uri="{FF2B5EF4-FFF2-40B4-BE49-F238E27FC236}">
                <a16:creationId xmlns:a16="http://schemas.microsoft.com/office/drawing/2014/main" id="{0F9058C9-71EC-5C49-5A9B-1AB48B6BF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977" y="4196681"/>
            <a:ext cx="3362485" cy="25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1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2006145" y="2215892"/>
            <a:ext cx="6872384" cy="3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440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83F"/>
              </a:buClr>
              <a:buSzPts val="4800"/>
              <a:buFont typeface="Montserrat"/>
              <a:buNone/>
            </a:pPr>
            <a:r>
              <a:rPr lang="fr-FR" dirty="0"/>
              <a:t>Focus sur le déroulé du débat en Bretagne – Pays de la Loire</a:t>
            </a:r>
            <a:endParaRPr dirty="0"/>
          </a:p>
        </p:txBody>
      </p:sp>
      <p:sp>
        <p:nvSpPr>
          <p:cNvPr id="142" name="Google Shape;142;p15"/>
          <p:cNvSpPr txBox="1">
            <a:spLocks noGrp="1"/>
          </p:cNvSpPr>
          <p:nvPr>
            <p:ph type="sldNum" idx="12"/>
          </p:nvPr>
        </p:nvSpPr>
        <p:spPr>
          <a:xfrm>
            <a:off x="8515350" y="6347115"/>
            <a:ext cx="47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4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D6C0B1-E57B-D0A5-CA08-2F15B43C9C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fr-FR"/>
          </a:p>
        </p:txBody>
      </p:sp>
      <p:pic>
        <p:nvPicPr>
          <p:cNvPr id="7" name="Google Shape;118;p5">
            <a:extLst>
              <a:ext uri="{FF2B5EF4-FFF2-40B4-BE49-F238E27FC236}">
                <a16:creationId xmlns:a16="http://schemas.microsoft.com/office/drawing/2014/main" id="{70D8B341-DE72-BFCC-0A29-D77E22A6FCC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97" r="97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67DE067-CBF5-7C24-D65E-7C0924E1B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4701" y="1729480"/>
            <a:ext cx="3847496" cy="2590795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1" i="0" u="none" strike="noStrike" dirty="0">
                <a:solidFill>
                  <a:srgbClr val="0072BB"/>
                </a:solidFill>
                <a:effectLst/>
                <a:latin typeface="Montserrat" panose="00000500000000000000" pitchFamily="2" charset="0"/>
              </a:rPr>
              <a:t>Saint-Nazaire</a:t>
            </a:r>
            <a:endParaRPr lang="fr-FR" sz="1600" b="0" dirty="0">
              <a:effectLst/>
              <a:latin typeface="Montserrat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27 novembre – 7 décembre</a:t>
            </a:r>
            <a:endParaRPr lang="fr-FR" sz="1600" b="0" dirty="0">
              <a:effectLst/>
              <a:latin typeface="Montserrat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endParaRPr lang="fr-FR" sz="1600" b="0" dirty="0">
              <a:effectLst/>
              <a:latin typeface="Montserrat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1" i="0" u="none" strike="noStrike" dirty="0">
                <a:solidFill>
                  <a:srgbClr val="0072BB"/>
                </a:solidFill>
                <a:effectLst/>
                <a:latin typeface="Montserrat" panose="00000500000000000000" pitchFamily="2" charset="0"/>
              </a:rPr>
              <a:t>Brest</a:t>
            </a:r>
            <a:endParaRPr lang="fr-FR" sz="1600" b="0" dirty="0">
              <a:effectLst/>
              <a:latin typeface="Montserrat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13 - 21 décembre </a:t>
            </a:r>
            <a:br>
              <a:rPr lang="fr-FR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endParaRPr lang="fr-FR" sz="1600" b="0" dirty="0">
              <a:effectLst/>
              <a:latin typeface="Montserrat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1" i="0" u="none" strike="noStrike" dirty="0">
                <a:solidFill>
                  <a:srgbClr val="0072BB"/>
                </a:solidFill>
                <a:effectLst/>
                <a:latin typeface="Montserrat" panose="00000500000000000000" pitchFamily="2" charset="0"/>
              </a:rPr>
              <a:t>Saint-Malo</a:t>
            </a:r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endParaRPr lang="fr-FR" sz="1600" b="0" dirty="0">
              <a:effectLst/>
              <a:latin typeface="Montserrat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27 janvier - 1er février </a:t>
            </a:r>
            <a:br>
              <a:rPr lang="fr-FR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endParaRPr lang="fr-FR" sz="1600" b="0" dirty="0">
              <a:effectLst/>
              <a:latin typeface="Montserrat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1" i="0" u="none" strike="noStrike" dirty="0">
                <a:solidFill>
                  <a:srgbClr val="0072BB"/>
                </a:solidFill>
                <a:effectLst/>
                <a:latin typeface="Montserrat" panose="00000500000000000000" pitchFamily="2" charset="0"/>
              </a:rPr>
              <a:t>Saint-Brieuc</a:t>
            </a:r>
            <a:endParaRPr lang="fr-FR" sz="1600" b="0" dirty="0">
              <a:effectLst/>
              <a:latin typeface="Montserrat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12 - 16 février </a:t>
            </a:r>
            <a:br>
              <a:rPr lang="fr-FR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endParaRPr lang="fr-FR" sz="1600" b="0" dirty="0">
              <a:effectLst/>
              <a:latin typeface="Montserrat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1" i="0" u="none" strike="noStrike" dirty="0">
                <a:solidFill>
                  <a:srgbClr val="0072BB"/>
                </a:solidFill>
                <a:effectLst/>
                <a:latin typeface="Montserrat" panose="00000500000000000000" pitchFamily="2" charset="0"/>
              </a:rPr>
              <a:t>Les Sables d’Olonne</a:t>
            </a:r>
            <a:endParaRPr lang="fr-FR" sz="1600" b="0" dirty="0">
              <a:effectLst/>
              <a:latin typeface="Montserrat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26 - 29 février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r-FR" sz="1600" b="1" i="0" u="none" strike="noStrike" dirty="0">
              <a:solidFill>
                <a:srgbClr val="0072BB"/>
              </a:solidFill>
              <a:effectLst/>
              <a:latin typeface="Montserrat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1" i="0" u="none" strike="noStrike" dirty="0">
                <a:solidFill>
                  <a:srgbClr val="0072BB"/>
                </a:solidFill>
                <a:effectLst/>
                <a:latin typeface="Montserrat" panose="00000500000000000000" pitchFamily="2" charset="0"/>
              </a:rPr>
              <a:t>Lorient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18 - 22 mars </a:t>
            </a:r>
            <a:br>
              <a:rPr lang="fr-FR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fr-FR" sz="1600" dirty="0">
              <a:latin typeface="Montserrat" panose="00000500000000000000" pitchFamily="2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F0BD718-E82B-0E01-C767-B6934D12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731" y="331443"/>
            <a:ext cx="6592619" cy="1195002"/>
          </a:xfrm>
        </p:spPr>
        <p:txBody>
          <a:bodyPr/>
          <a:lstStyle/>
          <a:p>
            <a:r>
              <a:rPr lang="fr-FR" sz="3600" b="0" i="0" u="none" strike="noStrike" dirty="0">
                <a:solidFill>
                  <a:srgbClr val="00B0F0"/>
                </a:solidFill>
                <a:effectLst/>
                <a:latin typeface="Montserrat" panose="00000500000000000000" pitchFamily="2" charset="0"/>
              </a:rPr>
              <a:t>Parcours de la mer Bretagne – Pays de la Loire</a:t>
            </a:r>
            <a:endParaRPr lang="fr-FR" sz="3600" dirty="0"/>
          </a:p>
        </p:txBody>
      </p:sp>
      <p:pic>
        <p:nvPicPr>
          <p:cNvPr id="1028" name="Picture 4" descr="Une image contenant carte, texte">
            <a:extLst>
              <a:ext uri="{FF2B5EF4-FFF2-40B4-BE49-F238E27FC236}">
                <a16:creationId xmlns:a16="http://schemas.microsoft.com/office/drawing/2014/main" id="{27F94D99-DAB3-C8B3-26E6-D3769C32D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1" t="17840" r="4327" b="8462"/>
          <a:stretch/>
        </p:blipFill>
        <p:spPr bwMode="auto">
          <a:xfrm>
            <a:off x="4556055" y="2198778"/>
            <a:ext cx="4435407" cy="37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1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8FA32-1762-101F-F526-72E0641D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788" y="545690"/>
            <a:ext cx="6592619" cy="1976284"/>
          </a:xfrm>
        </p:spPr>
        <p:txBody>
          <a:bodyPr/>
          <a:lstStyle/>
          <a:p>
            <a:r>
              <a:rPr lang="fr-FR" sz="3600" b="1" i="0" u="none" strike="noStrike" dirty="0">
                <a:solidFill>
                  <a:srgbClr val="00B0F0"/>
                </a:solidFill>
                <a:effectLst/>
                <a:latin typeface="Montserrat" panose="00000500000000000000" pitchFamily="2" charset="0"/>
              </a:rPr>
              <a:t>Focus sur</a:t>
            </a:r>
            <a:br>
              <a:rPr lang="fr-FR" sz="3600" b="0" i="0" u="none" strike="noStrike" dirty="0">
                <a:solidFill>
                  <a:srgbClr val="00B0F0"/>
                </a:solidFill>
                <a:effectLst/>
                <a:latin typeface="Montserrat" panose="00000500000000000000" pitchFamily="2" charset="0"/>
              </a:rPr>
            </a:br>
            <a:r>
              <a:rPr lang="fr-FR" sz="3600" b="0" i="0" u="none" strike="noStrike" dirty="0">
                <a:solidFill>
                  <a:srgbClr val="00B0F0"/>
                </a:solidFill>
                <a:effectLst/>
                <a:latin typeface="Montserrat" panose="00000500000000000000" pitchFamily="2" charset="0"/>
              </a:rPr>
              <a:t>Plus de </a:t>
            </a:r>
            <a:r>
              <a:rPr lang="fr-FR" sz="3600" i="0" u="none" strike="noStrike" dirty="0">
                <a:solidFill>
                  <a:srgbClr val="00B0F0"/>
                </a:solidFill>
                <a:effectLst/>
                <a:latin typeface="Montserrat" panose="00000500000000000000" pitchFamily="2" charset="0"/>
              </a:rPr>
              <a:t>50 évènements réalisés depuis le 20 </a:t>
            </a:r>
            <a:r>
              <a:rPr lang="fr-FR" sz="3600" b="0" i="0" u="none" strike="noStrike" dirty="0">
                <a:solidFill>
                  <a:srgbClr val="00B0F0"/>
                </a:solidFill>
                <a:effectLst/>
                <a:latin typeface="Montserrat" panose="00000500000000000000" pitchFamily="2" charset="0"/>
              </a:rPr>
              <a:t>novembre</a:t>
            </a:r>
            <a:endParaRPr lang="fr-FR" sz="36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DDC7A0-405F-5B1D-8795-599AF3B03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788" y="2521974"/>
            <a:ext cx="6592618" cy="3547183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6 </a:t>
            </a: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rencontres publiques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en présentiel</a:t>
            </a:r>
            <a:endParaRPr lang="fr-F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6 </a:t>
            </a: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ateliers participatifs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en visio-conférence</a:t>
            </a:r>
            <a:endParaRPr lang="fr-F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10 </a:t>
            </a: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visites et débats sur sites</a:t>
            </a:r>
            <a:endParaRPr lang="fr-F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12 débats mobiles</a:t>
            </a:r>
            <a:endParaRPr lang="fr-F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10 ateliers fresque de la planification de la mer</a:t>
            </a:r>
            <a:endParaRPr lang="fr-F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Des travaux avec des universitaires et des masters</a:t>
            </a:r>
            <a:endParaRPr lang="fr-F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Des interventions auprès de scolaires</a:t>
            </a:r>
            <a:endParaRPr lang="fr-F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 participation des publics éloignés</a:t>
            </a:r>
            <a:endParaRPr lang="fr-F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 participation à l’organisation de réunions locales à la demande des acteurs</a:t>
            </a:r>
            <a:endParaRPr lang="fr-F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256A48-22EA-F654-5B8D-9CDD35FE84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fr-FR"/>
          </a:p>
        </p:txBody>
      </p:sp>
      <p:pic>
        <p:nvPicPr>
          <p:cNvPr id="7" name="Google Shape;118;p5">
            <a:extLst>
              <a:ext uri="{FF2B5EF4-FFF2-40B4-BE49-F238E27FC236}">
                <a16:creationId xmlns:a16="http://schemas.microsoft.com/office/drawing/2014/main" id="{6F8931CB-2CE8-195D-2B7D-463EE061B021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97" r="97"/>
          <a:stretch/>
        </p:blipFill>
        <p:spPr>
          <a:xfrm>
            <a:off x="0" y="0"/>
            <a:ext cx="1744663" cy="611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8039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NDP">
      <a:dk1>
        <a:srgbClr val="20183F"/>
      </a:dk1>
      <a:lt1>
        <a:srgbClr val="FFFFFF"/>
      </a:lt1>
      <a:dk2>
        <a:srgbClr val="E63A11"/>
      </a:dk2>
      <a:lt2>
        <a:srgbClr val="2AB8EC"/>
      </a:lt2>
      <a:accent1>
        <a:srgbClr val="0072BB"/>
      </a:accent1>
      <a:accent2>
        <a:srgbClr val="E9E9E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72BB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1078</Words>
  <Application>Microsoft Macintosh PowerPoint</Application>
  <PresentationFormat>Affichage à l'écran (4:3)</PresentationFormat>
  <Paragraphs>147</Paragraphs>
  <Slides>22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Montserrat</vt:lpstr>
      <vt:lpstr>Calibri</vt:lpstr>
      <vt:lpstr>Arial</vt:lpstr>
      <vt:lpstr>Montserrat Light</vt:lpstr>
      <vt:lpstr>Montserrat Medium</vt:lpstr>
      <vt:lpstr>Montserrat SemiBold</vt:lpstr>
      <vt:lpstr>Thème Office</vt:lpstr>
      <vt:lpstr>La mer en débat   Présentation  https://www.debatpublic.fr/la-mer-en-debat </vt:lpstr>
      <vt:lpstr>Patrick CHAUMETTE   professeur émérite de l’université de Nantes  membre de la CPDP-NAMO</vt:lpstr>
      <vt:lpstr>Rappel</vt:lpstr>
      <vt:lpstr>Le débat public  sur les 4 façades </vt:lpstr>
      <vt:lpstr>20 novembre 2023 – 26 avril 2024</vt:lpstr>
      <vt:lpstr>Des modalités plurielles et complémentaires</vt:lpstr>
      <vt:lpstr>Focus sur le déroulé du débat en Bretagne – Pays de la Loire</vt:lpstr>
      <vt:lpstr>Parcours de la mer Bretagne – Pays de la Loire</vt:lpstr>
      <vt:lpstr>Focus sur Plus de 50 évènements réalisés depuis le 20 novembre</vt:lpstr>
      <vt:lpstr>Cadre général et enseignements principaux </vt:lpstr>
      <vt:lpstr>Spécificités de ce débat public</vt:lpstr>
      <vt:lpstr>Quelques enseignements</vt:lpstr>
      <vt:lpstr>Les principaux points de débat</vt:lpstr>
      <vt:lpstr>Focus sur les thématiques discutées   en Bretagne – Pays de la Loire</vt:lpstr>
      <vt:lpstr>Zoom sur les spécificités du débat sur la façade NAMO</vt:lpstr>
      <vt:lpstr>Principaux points de débat Environnement et connaissance de la mer 1/2</vt:lpstr>
      <vt:lpstr>Principaux points de débat Environnement et connaissance de la mer  2/2</vt:lpstr>
      <vt:lpstr>Principaux points de débat L’éolien en mer 1/2</vt:lpstr>
      <vt:lpstr>Principaux points de débat L’éolien en mer 2/2</vt:lpstr>
      <vt:lpstr>Principaux points de débat La gouvernance</vt:lpstr>
      <vt:lpstr>La suite</vt:lpstr>
      <vt:lpstr>La suite du débat public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mer en débat  Présentation au Conseil nationale de la mer et des littoraux</dc:title>
  <dc:creator>Julie Comte</dc:creator>
  <cp:lastModifiedBy>Patrick Chaumette</cp:lastModifiedBy>
  <cp:revision>18</cp:revision>
  <dcterms:created xsi:type="dcterms:W3CDTF">2024-03-25T17:08:59Z</dcterms:created>
  <dcterms:modified xsi:type="dcterms:W3CDTF">2024-06-12T15:44:17Z</dcterms:modified>
</cp:coreProperties>
</file>